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33"/>
  </p:notesMasterIdLst>
  <p:handoutMasterIdLst>
    <p:handoutMasterId r:id="rId34"/>
  </p:handoutMasterIdLst>
  <p:sldIdLst>
    <p:sldId id="311" r:id="rId2"/>
    <p:sldId id="296" r:id="rId3"/>
    <p:sldId id="257" r:id="rId4"/>
    <p:sldId id="312" r:id="rId5"/>
    <p:sldId id="258" r:id="rId6"/>
    <p:sldId id="297" r:id="rId7"/>
    <p:sldId id="284" r:id="rId8"/>
    <p:sldId id="289" r:id="rId9"/>
    <p:sldId id="259" r:id="rId10"/>
    <p:sldId id="298" r:id="rId11"/>
    <p:sldId id="260" r:id="rId12"/>
    <p:sldId id="261" r:id="rId13"/>
    <p:sldId id="262" r:id="rId14"/>
    <p:sldId id="263" r:id="rId15"/>
    <p:sldId id="264" r:id="rId16"/>
    <p:sldId id="275" r:id="rId17"/>
    <p:sldId id="276" r:id="rId18"/>
    <p:sldId id="295" r:id="rId19"/>
    <p:sldId id="265" r:id="rId20"/>
    <p:sldId id="274" r:id="rId21"/>
    <p:sldId id="266" r:id="rId22"/>
    <p:sldId id="277" r:id="rId23"/>
    <p:sldId id="313" r:id="rId24"/>
    <p:sldId id="314" r:id="rId25"/>
    <p:sldId id="280" r:id="rId26"/>
    <p:sldId id="281" r:id="rId27"/>
    <p:sldId id="292" r:id="rId28"/>
    <p:sldId id="283" r:id="rId29"/>
    <p:sldId id="315" r:id="rId30"/>
    <p:sldId id="28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451" autoAdjust="0"/>
  </p:normalViewPr>
  <p:slideViewPr>
    <p:cSldViewPr snapToGrid="0">
      <p:cViewPr varScale="1">
        <p:scale>
          <a:sx n="88" d="100"/>
          <a:sy n="88" d="100"/>
        </p:scale>
        <p:origin x="1470" y="96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1A2122-C572-4AE9-8C9D-16DB90C91299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4CB7B17-1649-411E-AF36-B53B60B08914}">
      <dgm:prSet/>
      <dgm:spPr/>
      <dgm:t>
        <a:bodyPr/>
        <a:lstStyle/>
        <a:p>
          <a:r>
            <a:rPr lang="en-US"/>
            <a:t>Infant uses abdominal muscles and diaphragm for breathing</a:t>
          </a:r>
        </a:p>
      </dgm:t>
    </dgm:pt>
    <dgm:pt modelId="{B9A200AD-2B15-4528-9BD1-F012056B6CBE}" type="parTrans" cxnId="{AA6C3F5C-F5BC-4D71-887B-92A7DAA39FE0}">
      <dgm:prSet/>
      <dgm:spPr/>
      <dgm:t>
        <a:bodyPr/>
        <a:lstStyle/>
        <a:p>
          <a:endParaRPr lang="en-US"/>
        </a:p>
      </dgm:t>
    </dgm:pt>
    <dgm:pt modelId="{8B04F14A-C9C4-4F6D-BB6F-70824CE83CB0}" type="sibTrans" cxnId="{AA6C3F5C-F5BC-4D71-887B-92A7DAA39FE0}">
      <dgm:prSet/>
      <dgm:spPr/>
      <dgm:t>
        <a:bodyPr/>
        <a:lstStyle/>
        <a:p>
          <a:endParaRPr lang="en-US"/>
        </a:p>
      </dgm:t>
    </dgm:pt>
    <dgm:pt modelId="{82A6394B-882C-4EC9-B102-F0ABE300E645}">
      <dgm:prSet/>
      <dgm:spPr/>
      <dgm:t>
        <a:bodyPr/>
        <a:lstStyle/>
        <a:p>
          <a:r>
            <a:rPr lang="en-US"/>
            <a:t>Infants are nose breathers</a:t>
          </a:r>
        </a:p>
      </dgm:t>
    </dgm:pt>
    <dgm:pt modelId="{DC20D1AB-A7E4-41CD-8C6B-881BAFD350F5}" type="parTrans" cxnId="{9741544D-05F5-4E9D-A46D-02099A504EBA}">
      <dgm:prSet/>
      <dgm:spPr/>
      <dgm:t>
        <a:bodyPr/>
        <a:lstStyle/>
        <a:p>
          <a:endParaRPr lang="en-US"/>
        </a:p>
      </dgm:t>
    </dgm:pt>
    <dgm:pt modelId="{D4F3BBB3-AC45-4180-B795-34E7AE0156C5}" type="sibTrans" cxnId="{9741544D-05F5-4E9D-A46D-02099A504EBA}">
      <dgm:prSet/>
      <dgm:spPr/>
      <dgm:t>
        <a:bodyPr/>
        <a:lstStyle/>
        <a:p>
          <a:endParaRPr lang="en-US"/>
        </a:p>
      </dgm:t>
    </dgm:pt>
    <dgm:pt modelId="{3F7D9D28-6999-4A77-B850-7509A03F6520}">
      <dgm:prSet/>
      <dgm:spPr/>
      <dgm:t>
        <a:bodyPr/>
        <a:lstStyle/>
        <a:p>
          <a:r>
            <a:rPr lang="en-US"/>
            <a:t>Trachea is not yet firm</a:t>
          </a:r>
        </a:p>
      </dgm:t>
    </dgm:pt>
    <dgm:pt modelId="{9B6C49A5-9390-4E23-A00E-5D83B844C1BC}" type="parTrans" cxnId="{4CFF5C5B-119C-4779-B04B-046E3E8E1835}">
      <dgm:prSet/>
      <dgm:spPr/>
      <dgm:t>
        <a:bodyPr/>
        <a:lstStyle/>
        <a:p>
          <a:endParaRPr lang="en-US"/>
        </a:p>
      </dgm:t>
    </dgm:pt>
    <dgm:pt modelId="{6584E5F5-B055-4BD3-A6F8-8F692229C27C}" type="sibTrans" cxnId="{4CFF5C5B-119C-4779-B04B-046E3E8E1835}">
      <dgm:prSet/>
      <dgm:spPr/>
      <dgm:t>
        <a:bodyPr/>
        <a:lstStyle/>
        <a:p>
          <a:endParaRPr lang="en-US"/>
        </a:p>
      </dgm:t>
    </dgm:pt>
    <dgm:pt modelId="{1C507040-5AA4-445C-835A-AC6BCA3AC598}">
      <dgm:prSet/>
      <dgm:spPr/>
      <dgm:t>
        <a:bodyPr/>
        <a:lstStyle/>
        <a:p>
          <a:r>
            <a:rPr lang="en-US"/>
            <a:t>Respiratory rate is higher; breathing pattern is irregular</a:t>
          </a:r>
        </a:p>
      </dgm:t>
    </dgm:pt>
    <dgm:pt modelId="{53EF48FC-EEF9-4DD4-B36E-5FCA608A3354}" type="parTrans" cxnId="{86EAB5F7-0E73-4878-93B7-0096598A0403}">
      <dgm:prSet/>
      <dgm:spPr/>
      <dgm:t>
        <a:bodyPr/>
        <a:lstStyle/>
        <a:p>
          <a:endParaRPr lang="en-US"/>
        </a:p>
      </dgm:t>
    </dgm:pt>
    <dgm:pt modelId="{C37858A5-81A1-4286-96E5-8FC2B673C8FC}" type="sibTrans" cxnId="{86EAB5F7-0E73-4878-93B7-0096598A0403}">
      <dgm:prSet/>
      <dgm:spPr/>
      <dgm:t>
        <a:bodyPr/>
        <a:lstStyle/>
        <a:p>
          <a:endParaRPr lang="en-US"/>
        </a:p>
      </dgm:t>
    </dgm:pt>
    <dgm:pt modelId="{2D4BD890-C47D-4000-BB0A-D1EE0C865615}">
      <dgm:prSet/>
      <dgm:spPr/>
      <dgm:t>
        <a:bodyPr/>
        <a:lstStyle/>
        <a:p>
          <a:r>
            <a:rPr lang="en-US"/>
            <a:t>Airway diameter is smaller</a:t>
          </a:r>
        </a:p>
      </dgm:t>
    </dgm:pt>
    <dgm:pt modelId="{4BAEE88A-A0ED-4BBF-9F78-322CB7816C3F}" type="parTrans" cxnId="{2F37E2F9-BB5D-453E-A336-5F8CB5AF7DFE}">
      <dgm:prSet/>
      <dgm:spPr/>
      <dgm:t>
        <a:bodyPr/>
        <a:lstStyle/>
        <a:p>
          <a:endParaRPr lang="en-US"/>
        </a:p>
      </dgm:t>
    </dgm:pt>
    <dgm:pt modelId="{F3524B1E-7D84-48A9-A507-4B6FD43E743F}" type="sibTrans" cxnId="{2F37E2F9-BB5D-453E-A336-5F8CB5AF7DFE}">
      <dgm:prSet/>
      <dgm:spPr/>
      <dgm:t>
        <a:bodyPr/>
        <a:lstStyle/>
        <a:p>
          <a:endParaRPr lang="en-US"/>
        </a:p>
      </dgm:t>
    </dgm:pt>
    <dgm:pt modelId="{C3F68B95-73B7-4AEC-AC03-6063A8401D2E}">
      <dgm:prSet/>
      <dgm:spPr/>
      <dgm:t>
        <a:bodyPr/>
        <a:lstStyle/>
        <a:p>
          <a:r>
            <a:rPr lang="en-US"/>
            <a:t>Respiratory illness is always potentially more serious in children than adults.</a:t>
          </a:r>
        </a:p>
      </dgm:t>
    </dgm:pt>
    <dgm:pt modelId="{0522603C-1902-4739-8E12-A2CABE9334D1}" type="parTrans" cxnId="{B84471F6-0A27-47F7-9FFF-4BB8DA4A3F46}">
      <dgm:prSet/>
      <dgm:spPr/>
      <dgm:t>
        <a:bodyPr/>
        <a:lstStyle/>
        <a:p>
          <a:endParaRPr lang="en-US"/>
        </a:p>
      </dgm:t>
    </dgm:pt>
    <dgm:pt modelId="{D5BEF03C-9ED8-4B09-B1A1-C50DA2B02F28}" type="sibTrans" cxnId="{B84471F6-0A27-47F7-9FFF-4BB8DA4A3F46}">
      <dgm:prSet/>
      <dgm:spPr/>
      <dgm:t>
        <a:bodyPr/>
        <a:lstStyle/>
        <a:p>
          <a:endParaRPr lang="en-US"/>
        </a:p>
      </dgm:t>
    </dgm:pt>
    <dgm:pt modelId="{B35A0033-6336-4F97-97ED-C0EA98CF5E2C}" type="pres">
      <dgm:prSet presAssocID="{491A2122-C572-4AE9-8C9D-16DB90C91299}" presName="diagram" presStyleCnt="0">
        <dgm:presLayoutVars>
          <dgm:dir/>
          <dgm:resizeHandles val="exact"/>
        </dgm:presLayoutVars>
      </dgm:prSet>
      <dgm:spPr/>
    </dgm:pt>
    <dgm:pt modelId="{50913B61-A0A3-4130-A9D4-C782CE8BFC96}" type="pres">
      <dgm:prSet presAssocID="{D4CB7B17-1649-411E-AF36-B53B60B08914}" presName="node" presStyleLbl="node1" presStyleIdx="0" presStyleCnt="6">
        <dgm:presLayoutVars>
          <dgm:bulletEnabled val="1"/>
        </dgm:presLayoutVars>
      </dgm:prSet>
      <dgm:spPr/>
    </dgm:pt>
    <dgm:pt modelId="{604C0731-C6F1-4791-BBD4-7C15FF7B5900}" type="pres">
      <dgm:prSet presAssocID="{8B04F14A-C9C4-4F6D-BB6F-70824CE83CB0}" presName="sibTrans" presStyleCnt="0"/>
      <dgm:spPr/>
    </dgm:pt>
    <dgm:pt modelId="{2891F2B5-00D7-43F8-9F13-DC716D157C83}" type="pres">
      <dgm:prSet presAssocID="{82A6394B-882C-4EC9-B102-F0ABE300E645}" presName="node" presStyleLbl="node1" presStyleIdx="1" presStyleCnt="6">
        <dgm:presLayoutVars>
          <dgm:bulletEnabled val="1"/>
        </dgm:presLayoutVars>
      </dgm:prSet>
      <dgm:spPr/>
    </dgm:pt>
    <dgm:pt modelId="{E3A87B33-2C43-4BF4-A415-5BBAF99E3628}" type="pres">
      <dgm:prSet presAssocID="{D4F3BBB3-AC45-4180-B795-34E7AE0156C5}" presName="sibTrans" presStyleCnt="0"/>
      <dgm:spPr/>
    </dgm:pt>
    <dgm:pt modelId="{4DE68493-02B7-4007-A008-C297777228E9}" type="pres">
      <dgm:prSet presAssocID="{3F7D9D28-6999-4A77-B850-7509A03F6520}" presName="node" presStyleLbl="node1" presStyleIdx="2" presStyleCnt="6">
        <dgm:presLayoutVars>
          <dgm:bulletEnabled val="1"/>
        </dgm:presLayoutVars>
      </dgm:prSet>
      <dgm:spPr/>
    </dgm:pt>
    <dgm:pt modelId="{01C62921-B4DA-4951-B40C-288FD8E5BD77}" type="pres">
      <dgm:prSet presAssocID="{6584E5F5-B055-4BD3-A6F8-8F692229C27C}" presName="sibTrans" presStyleCnt="0"/>
      <dgm:spPr/>
    </dgm:pt>
    <dgm:pt modelId="{FB66620D-0D86-463D-A2D2-EBB97B8BE51F}" type="pres">
      <dgm:prSet presAssocID="{1C507040-5AA4-445C-835A-AC6BCA3AC598}" presName="node" presStyleLbl="node1" presStyleIdx="3" presStyleCnt="6">
        <dgm:presLayoutVars>
          <dgm:bulletEnabled val="1"/>
        </dgm:presLayoutVars>
      </dgm:prSet>
      <dgm:spPr/>
    </dgm:pt>
    <dgm:pt modelId="{80997731-64D7-4374-BBA3-61EB930C6FC5}" type="pres">
      <dgm:prSet presAssocID="{C37858A5-81A1-4286-96E5-8FC2B673C8FC}" presName="sibTrans" presStyleCnt="0"/>
      <dgm:spPr/>
    </dgm:pt>
    <dgm:pt modelId="{C453C22F-6A14-4361-94DB-4A9B4304907F}" type="pres">
      <dgm:prSet presAssocID="{2D4BD890-C47D-4000-BB0A-D1EE0C865615}" presName="node" presStyleLbl="node1" presStyleIdx="4" presStyleCnt="6">
        <dgm:presLayoutVars>
          <dgm:bulletEnabled val="1"/>
        </dgm:presLayoutVars>
      </dgm:prSet>
      <dgm:spPr/>
    </dgm:pt>
    <dgm:pt modelId="{21B3F220-BE1C-4B69-8576-3E3C3117F748}" type="pres">
      <dgm:prSet presAssocID="{F3524B1E-7D84-48A9-A507-4B6FD43E743F}" presName="sibTrans" presStyleCnt="0"/>
      <dgm:spPr/>
    </dgm:pt>
    <dgm:pt modelId="{B3A5703F-E5A0-44C0-A677-0E3BDF9330A1}" type="pres">
      <dgm:prSet presAssocID="{C3F68B95-73B7-4AEC-AC03-6063A8401D2E}" presName="node" presStyleLbl="node1" presStyleIdx="5" presStyleCnt="6">
        <dgm:presLayoutVars>
          <dgm:bulletEnabled val="1"/>
        </dgm:presLayoutVars>
      </dgm:prSet>
      <dgm:spPr/>
    </dgm:pt>
  </dgm:ptLst>
  <dgm:cxnLst>
    <dgm:cxn modelId="{A9BDBB20-0AC2-467F-8A18-59D871D26BC7}" type="presOf" srcId="{D4CB7B17-1649-411E-AF36-B53B60B08914}" destId="{50913B61-A0A3-4130-A9D4-C782CE8BFC96}" srcOrd="0" destOrd="0" presId="urn:microsoft.com/office/officeart/2005/8/layout/default"/>
    <dgm:cxn modelId="{4CFF5C5B-119C-4779-B04B-046E3E8E1835}" srcId="{491A2122-C572-4AE9-8C9D-16DB90C91299}" destId="{3F7D9D28-6999-4A77-B850-7509A03F6520}" srcOrd="2" destOrd="0" parTransId="{9B6C49A5-9390-4E23-A00E-5D83B844C1BC}" sibTransId="{6584E5F5-B055-4BD3-A6F8-8F692229C27C}"/>
    <dgm:cxn modelId="{AA6C3F5C-F5BC-4D71-887B-92A7DAA39FE0}" srcId="{491A2122-C572-4AE9-8C9D-16DB90C91299}" destId="{D4CB7B17-1649-411E-AF36-B53B60B08914}" srcOrd="0" destOrd="0" parTransId="{B9A200AD-2B15-4528-9BD1-F012056B6CBE}" sibTransId="{8B04F14A-C9C4-4F6D-BB6F-70824CE83CB0}"/>
    <dgm:cxn modelId="{C457776C-CF06-4F16-8D62-AE756F938DFA}" type="presOf" srcId="{2D4BD890-C47D-4000-BB0A-D1EE0C865615}" destId="{C453C22F-6A14-4361-94DB-4A9B4304907F}" srcOrd="0" destOrd="0" presId="urn:microsoft.com/office/officeart/2005/8/layout/default"/>
    <dgm:cxn modelId="{6A44394D-C072-44B2-88FD-7EA5D33A5563}" type="presOf" srcId="{82A6394B-882C-4EC9-B102-F0ABE300E645}" destId="{2891F2B5-00D7-43F8-9F13-DC716D157C83}" srcOrd="0" destOrd="0" presId="urn:microsoft.com/office/officeart/2005/8/layout/default"/>
    <dgm:cxn modelId="{9741544D-05F5-4E9D-A46D-02099A504EBA}" srcId="{491A2122-C572-4AE9-8C9D-16DB90C91299}" destId="{82A6394B-882C-4EC9-B102-F0ABE300E645}" srcOrd="1" destOrd="0" parTransId="{DC20D1AB-A7E4-41CD-8C6B-881BAFD350F5}" sibTransId="{D4F3BBB3-AC45-4180-B795-34E7AE0156C5}"/>
    <dgm:cxn modelId="{4A04B752-C1F4-4556-959C-6AF292B56994}" type="presOf" srcId="{1C507040-5AA4-445C-835A-AC6BCA3AC598}" destId="{FB66620D-0D86-463D-A2D2-EBB97B8BE51F}" srcOrd="0" destOrd="0" presId="urn:microsoft.com/office/officeart/2005/8/layout/default"/>
    <dgm:cxn modelId="{81E0EDD0-6FA2-4A91-8181-923719634C5F}" type="presOf" srcId="{C3F68B95-73B7-4AEC-AC03-6063A8401D2E}" destId="{B3A5703F-E5A0-44C0-A677-0E3BDF9330A1}" srcOrd="0" destOrd="0" presId="urn:microsoft.com/office/officeart/2005/8/layout/default"/>
    <dgm:cxn modelId="{DFB3EAE3-C169-468E-9A3F-D11964C43A05}" type="presOf" srcId="{491A2122-C572-4AE9-8C9D-16DB90C91299}" destId="{B35A0033-6336-4F97-97ED-C0EA98CF5E2C}" srcOrd="0" destOrd="0" presId="urn:microsoft.com/office/officeart/2005/8/layout/default"/>
    <dgm:cxn modelId="{B84471F6-0A27-47F7-9FFF-4BB8DA4A3F46}" srcId="{491A2122-C572-4AE9-8C9D-16DB90C91299}" destId="{C3F68B95-73B7-4AEC-AC03-6063A8401D2E}" srcOrd="5" destOrd="0" parTransId="{0522603C-1902-4739-8E12-A2CABE9334D1}" sibTransId="{D5BEF03C-9ED8-4B09-B1A1-C50DA2B02F28}"/>
    <dgm:cxn modelId="{86EAB5F7-0E73-4878-93B7-0096598A0403}" srcId="{491A2122-C572-4AE9-8C9D-16DB90C91299}" destId="{1C507040-5AA4-445C-835A-AC6BCA3AC598}" srcOrd="3" destOrd="0" parTransId="{53EF48FC-EEF9-4DD4-B36E-5FCA608A3354}" sibTransId="{C37858A5-81A1-4286-96E5-8FC2B673C8FC}"/>
    <dgm:cxn modelId="{2F37E2F9-BB5D-453E-A336-5F8CB5AF7DFE}" srcId="{491A2122-C572-4AE9-8C9D-16DB90C91299}" destId="{2D4BD890-C47D-4000-BB0A-D1EE0C865615}" srcOrd="4" destOrd="0" parTransId="{4BAEE88A-A0ED-4BBF-9F78-322CB7816C3F}" sibTransId="{F3524B1E-7D84-48A9-A507-4B6FD43E743F}"/>
    <dgm:cxn modelId="{FAA3D8FA-00E2-4584-B402-D6341DF74932}" type="presOf" srcId="{3F7D9D28-6999-4A77-B850-7509A03F6520}" destId="{4DE68493-02B7-4007-A008-C297777228E9}" srcOrd="0" destOrd="0" presId="urn:microsoft.com/office/officeart/2005/8/layout/default"/>
    <dgm:cxn modelId="{53A96540-7EDE-4482-9008-364D69F23039}" type="presParOf" srcId="{B35A0033-6336-4F97-97ED-C0EA98CF5E2C}" destId="{50913B61-A0A3-4130-A9D4-C782CE8BFC96}" srcOrd="0" destOrd="0" presId="urn:microsoft.com/office/officeart/2005/8/layout/default"/>
    <dgm:cxn modelId="{1E6E8522-8092-4ED2-9479-EA5462E584B0}" type="presParOf" srcId="{B35A0033-6336-4F97-97ED-C0EA98CF5E2C}" destId="{604C0731-C6F1-4791-BBD4-7C15FF7B5900}" srcOrd="1" destOrd="0" presId="urn:microsoft.com/office/officeart/2005/8/layout/default"/>
    <dgm:cxn modelId="{EB09E9EA-42FF-42DD-AE94-92BC3D25D70E}" type="presParOf" srcId="{B35A0033-6336-4F97-97ED-C0EA98CF5E2C}" destId="{2891F2B5-00D7-43F8-9F13-DC716D157C83}" srcOrd="2" destOrd="0" presId="urn:microsoft.com/office/officeart/2005/8/layout/default"/>
    <dgm:cxn modelId="{57734B8E-A62C-4F19-9BB8-4BC3E841622C}" type="presParOf" srcId="{B35A0033-6336-4F97-97ED-C0EA98CF5E2C}" destId="{E3A87B33-2C43-4BF4-A415-5BBAF99E3628}" srcOrd="3" destOrd="0" presId="urn:microsoft.com/office/officeart/2005/8/layout/default"/>
    <dgm:cxn modelId="{FD9CFD03-41C7-4BDF-B94B-DD91B526570C}" type="presParOf" srcId="{B35A0033-6336-4F97-97ED-C0EA98CF5E2C}" destId="{4DE68493-02B7-4007-A008-C297777228E9}" srcOrd="4" destOrd="0" presId="urn:microsoft.com/office/officeart/2005/8/layout/default"/>
    <dgm:cxn modelId="{4B42ED18-0C24-40A2-B912-6918C7283BE6}" type="presParOf" srcId="{B35A0033-6336-4F97-97ED-C0EA98CF5E2C}" destId="{01C62921-B4DA-4951-B40C-288FD8E5BD77}" srcOrd="5" destOrd="0" presId="urn:microsoft.com/office/officeart/2005/8/layout/default"/>
    <dgm:cxn modelId="{3CE03C26-435B-4067-8BBC-1923AE50C875}" type="presParOf" srcId="{B35A0033-6336-4F97-97ED-C0EA98CF5E2C}" destId="{FB66620D-0D86-463D-A2D2-EBB97B8BE51F}" srcOrd="6" destOrd="0" presId="urn:microsoft.com/office/officeart/2005/8/layout/default"/>
    <dgm:cxn modelId="{9FBABE9D-8E43-45C3-BF1C-D03124D63F0C}" type="presParOf" srcId="{B35A0033-6336-4F97-97ED-C0EA98CF5E2C}" destId="{80997731-64D7-4374-BBA3-61EB930C6FC5}" srcOrd="7" destOrd="0" presId="urn:microsoft.com/office/officeart/2005/8/layout/default"/>
    <dgm:cxn modelId="{308CC1A5-C99D-41FF-9108-B7C8918B661A}" type="presParOf" srcId="{B35A0033-6336-4F97-97ED-C0EA98CF5E2C}" destId="{C453C22F-6A14-4361-94DB-4A9B4304907F}" srcOrd="8" destOrd="0" presId="urn:microsoft.com/office/officeart/2005/8/layout/default"/>
    <dgm:cxn modelId="{D1306EAD-E79B-4F8A-9172-4B5183D66ACE}" type="presParOf" srcId="{B35A0033-6336-4F97-97ED-C0EA98CF5E2C}" destId="{21B3F220-BE1C-4B69-8576-3E3C3117F748}" srcOrd="9" destOrd="0" presId="urn:microsoft.com/office/officeart/2005/8/layout/default"/>
    <dgm:cxn modelId="{F290BA5E-7242-40B8-9303-984F1A9F26B6}" type="presParOf" srcId="{B35A0033-6336-4F97-97ED-C0EA98CF5E2C}" destId="{B3A5703F-E5A0-44C0-A677-0E3BDF9330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677A1B3-B6D2-4C9A-AA36-01CB1355EDD2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3493840-C07C-4E6E-86DE-4C619FDDDF72}">
      <dgm:prSet/>
      <dgm:spPr/>
      <dgm:t>
        <a:bodyPr/>
        <a:lstStyle/>
        <a:p>
          <a:r>
            <a:rPr lang="en-US" u="sng" baseline="0"/>
            <a:t>Symptoms</a:t>
          </a:r>
          <a:r>
            <a:rPr lang="en-US" baseline="0"/>
            <a:t>:  Mouth breathing, difficulty swallowing, pain</a:t>
          </a:r>
          <a:endParaRPr lang="en-US"/>
        </a:p>
      </dgm:t>
    </dgm:pt>
    <dgm:pt modelId="{BDBD6429-5912-4EA4-8B5C-CEAE8CA96729}" type="parTrans" cxnId="{AFEE44FA-92C3-47FF-BA4B-94A876B72787}">
      <dgm:prSet/>
      <dgm:spPr/>
      <dgm:t>
        <a:bodyPr/>
        <a:lstStyle/>
        <a:p>
          <a:endParaRPr lang="en-US"/>
        </a:p>
      </dgm:t>
    </dgm:pt>
    <dgm:pt modelId="{77277F85-4A49-41A5-B764-78BC9C43E167}" type="sibTrans" cxnId="{AFEE44FA-92C3-47FF-BA4B-94A876B72787}">
      <dgm:prSet/>
      <dgm:spPr/>
      <dgm:t>
        <a:bodyPr/>
        <a:lstStyle/>
        <a:p>
          <a:endParaRPr lang="en-US"/>
        </a:p>
      </dgm:t>
    </dgm:pt>
    <dgm:pt modelId="{71AD1293-E1DE-4D80-8FBE-EC779863A89C}">
      <dgm:prSet/>
      <dgm:spPr/>
      <dgm:t>
        <a:bodyPr/>
        <a:lstStyle/>
        <a:p>
          <a:r>
            <a:rPr lang="en-US" u="sng" baseline="0"/>
            <a:t>Treatment</a:t>
          </a:r>
          <a:r>
            <a:rPr lang="en-US" baseline="0"/>
            <a:t>:  Vaporizer, gargles, lozenges, Tylenol, Surgery</a:t>
          </a:r>
          <a:endParaRPr lang="en-US"/>
        </a:p>
      </dgm:t>
    </dgm:pt>
    <dgm:pt modelId="{C78416F9-E382-4C1A-B62F-423B4F213C8B}" type="parTrans" cxnId="{B049D3A3-2EEE-4C1A-9389-EBE7F2279BAA}">
      <dgm:prSet/>
      <dgm:spPr/>
      <dgm:t>
        <a:bodyPr/>
        <a:lstStyle/>
        <a:p>
          <a:endParaRPr lang="en-US"/>
        </a:p>
      </dgm:t>
    </dgm:pt>
    <dgm:pt modelId="{90AB8D64-5E21-4EF4-BD9C-F90177BE5747}" type="sibTrans" cxnId="{B049D3A3-2EEE-4C1A-9389-EBE7F2279BAA}">
      <dgm:prSet/>
      <dgm:spPr/>
      <dgm:t>
        <a:bodyPr/>
        <a:lstStyle/>
        <a:p>
          <a:endParaRPr lang="en-US"/>
        </a:p>
      </dgm:t>
    </dgm:pt>
    <dgm:pt modelId="{685E3E84-FF02-45C2-9ACA-4C135D6C7078}">
      <dgm:prSet/>
      <dgm:spPr/>
      <dgm:t>
        <a:bodyPr/>
        <a:lstStyle/>
        <a:p>
          <a:r>
            <a:rPr lang="en-US" u="sng" baseline="0"/>
            <a:t>Surgery</a:t>
          </a:r>
          <a:r>
            <a:rPr lang="en-US" baseline="0"/>
            <a:t>:  Not indicated during an acute illness; can be done as an outpatient. </a:t>
          </a:r>
          <a:endParaRPr lang="en-US"/>
        </a:p>
      </dgm:t>
    </dgm:pt>
    <dgm:pt modelId="{6551D848-04EE-423E-97BE-EC62DD87493E}" type="parTrans" cxnId="{D8702C25-931B-43EC-A235-6AC8B5A8CB98}">
      <dgm:prSet/>
      <dgm:spPr/>
      <dgm:t>
        <a:bodyPr/>
        <a:lstStyle/>
        <a:p>
          <a:endParaRPr lang="en-US"/>
        </a:p>
      </dgm:t>
    </dgm:pt>
    <dgm:pt modelId="{4BFC4334-1EB1-426B-92D9-EEAF83A2BE86}" type="sibTrans" cxnId="{D8702C25-931B-43EC-A235-6AC8B5A8CB98}">
      <dgm:prSet/>
      <dgm:spPr/>
      <dgm:t>
        <a:bodyPr/>
        <a:lstStyle/>
        <a:p>
          <a:endParaRPr lang="en-US"/>
        </a:p>
      </dgm:t>
    </dgm:pt>
    <dgm:pt modelId="{995DE4C0-C667-4E7A-9385-D0A0F8800543}" type="pres">
      <dgm:prSet presAssocID="{E677A1B3-B6D2-4C9A-AA36-01CB1355EDD2}" presName="vert0" presStyleCnt="0">
        <dgm:presLayoutVars>
          <dgm:dir/>
          <dgm:animOne val="branch"/>
          <dgm:animLvl val="lvl"/>
        </dgm:presLayoutVars>
      </dgm:prSet>
      <dgm:spPr/>
    </dgm:pt>
    <dgm:pt modelId="{BC5599C9-0F71-4327-AAF8-F052CCC35800}" type="pres">
      <dgm:prSet presAssocID="{73493840-C07C-4E6E-86DE-4C619FDDDF72}" presName="thickLine" presStyleLbl="alignNode1" presStyleIdx="0" presStyleCnt="3"/>
      <dgm:spPr/>
    </dgm:pt>
    <dgm:pt modelId="{DEF24866-84A3-4B0A-B097-603DDD11BB87}" type="pres">
      <dgm:prSet presAssocID="{73493840-C07C-4E6E-86DE-4C619FDDDF72}" presName="horz1" presStyleCnt="0"/>
      <dgm:spPr/>
    </dgm:pt>
    <dgm:pt modelId="{11AA34AC-ACEE-4E84-82B5-4F34C5DE87E9}" type="pres">
      <dgm:prSet presAssocID="{73493840-C07C-4E6E-86DE-4C619FDDDF72}" presName="tx1" presStyleLbl="revTx" presStyleIdx="0" presStyleCnt="3"/>
      <dgm:spPr/>
    </dgm:pt>
    <dgm:pt modelId="{E07ED033-F87E-43E1-A87B-AE15BF91E62C}" type="pres">
      <dgm:prSet presAssocID="{73493840-C07C-4E6E-86DE-4C619FDDDF72}" presName="vert1" presStyleCnt="0"/>
      <dgm:spPr/>
    </dgm:pt>
    <dgm:pt modelId="{573BF918-B6D6-4C40-9314-1DD5D0772F7E}" type="pres">
      <dgm:prSet presAssocID="{71AD1293-E1DE-4D80-8FBE-EC779863A89C}" presName="thickLine" presStyleLbl="alignNode1" presStyleIdx="1" presStyleCnt="3"/>
      <dgm:spPr/>
    </dgm:pt>
    <dgm:pt modelId="{F47AE8AA-5ACA-4BE5-B490-AD176915EC28}" type="pres">
      <dgm:prSet presAssocID="{71AD1293-E1DE-4D80-8FBE-EC779863A89C}" presName="horz1" presStyleCnt="0"/>
      <dgm:spPr/>
    </dgm:pt>
    <dgm:pt modelId="{9F4F0E6B-7EF8-4B4C-B617-84F7CED8AF87}" type="pres">
      <dgm:prSet presAssocID="{71AD1293-E1DE-4D80-8FBE-EC779863A89C}" presName="tx1" presStyleLbl="revTx" presStyleIdx="1" presStyleCnt="3"/>
      <dgm:spPr/>
    </dgm:pt>
    <dgm:pt modelId="{C60AEF48-DCA1-4635-B710-81FE223F4262}" type="pres">
      <dgm:prSet presAssocID="{71AD1293-E1DE-4D80-8FBE-EC779863A89C}" presName="vert1" presStyleCnt="0"/>
      <dgm:spPr/>
    </dgm:pt>
    <dgm:pt modelId="{444514AF-1CAE-41C8-8AB0-B3C044FEC464}" type="pres">
      <dgm:prSet presAssocID="{685E3E84-FF02-45C2-9ACA-4C135D6C7078}" presName="thickLine" presStyleLbl="alignNode1" presStyleIdx="2" presStyleCnt="3"/>
      <dgm:spPr/>
    </dgm:pt>
    <dgm:pt modelId="{0B9514BB-11F2-417D-8194-11DF57015757}" type="pres">
      <dgm:prSet presAssocID="{685E3E84-FF02-45C2-9ACA-4C135D6C7078}" presName="horz1" presStyleCnt="0"/>
      <dgm:spPr/>
    </dgm:pt>
    <dgm:pt modelId="{01AFEE38-9802-4BBF-BA63-C812090FA1E8}" type="pres">
      <dgm:prSet presAssocID="{685E3E84-FF02-45C2-9ACA-4C135D6C7078}" presName="tx1" presStyleLbl="revTx" presStyleIdx="2" presStyleCnt="3"/>
      <dgm:spPr/>
    </dgm:pt>
    <dgm:pt modelId="{80254C1F-E80A-458E-A8CD-7DE8A015E5C2}" type="pres">
      <dgm:prSet presAssocID="{685E3E84-FF02-45C2-9ACA-4C135D6C7078}" presName="vert1" presStyleCnt="0"/>
      <dgm:spPr/>
    </dgm:pt>
  </dgm:ptLst>
  <dgm:cxnLst>
    <dgm:cxn modelId="{5CD22719-6CC3-4482-B677-D3C26A04BBE4}" type="presOf" srcId="{71AD1293-E1DE-4D80-8FBE-EC779863A89C}" destId="{9F4F0E6B-7EF8-4B4C-B617-84F7CED8AF87}" srcOrd="0" destOrd="0" presId="urn:microsoft.com/office/officeart/2008/layout/LinedList"/>
    <dgm:cxn modelId="{D8702C25-931B-43EC-A235-6AC8B5A8CB98}" srcId="{E677A1B3-B6D2-4C9A-AA36-01CB1355EDD2}" destId="{685E3E84-FF02-45C2-9ACA-4C135D6C7078}" srcOrd="2" destOrd="0" parTransId="{6551D848-04EE-423E-97BE-EC62DD87493E}" sibTransId="{4BFC4334-1EB1-426B-92D9-EEAF83A2BE86}"/>
    <dgm:cxn modelId="{BA9A1C44-51D3-45B0-A1AD-88771ACFBCC5}" type="presOf" srcId="{73493840-C07C-4E6E-86DE-4C619FDDDF72}" destId="{11AA34AC-ACEE-4E84-82B5-4F34C5DE87E9}" srcOrd="0" destOrd="0" presId="urn:microsoft.com/office/officeart/2008/layout/LinedList"/>
    <dgm:cxn modelId="{B8A3B465-F3A1-4914-84E5-660FB4E5C681}" type="presOf" srcId="{685E3E84-FF02-45C2-9ACA-4C135D6C7078}" destId="{01AFEE38-9802-4BBF-BA63-C812090FA1E8}" srcOrd="0" destOrd="0" presId="urn:microsoft.com/office/officeart/2008/layout/LinedList"/>
    <dgm:cxn modelId="{B049D3A3-2EEE-4C1A-9389-EBE7F2279BAA}" srcId="{E677A1B3-B6D2-4C9A-AA36-01CB1355EDD2}" destId="{71AD1293-E1DE-4D80-8FBE-EC779863A89C}" srcOrd="1" destOrd="0" parTransId="{C78416F9-E382-4C1A-B62F-423B4F213C8B}" sibTransId="{90AB8D64-5E21-4EF4-BD9C-F90177BE5747}"/>
    <dgm:cxn modelId="{1689B6E0-5F06-43C8-88F1-D2EB1953C0E1}" type="presOf" srcId="{E677A1B3-B6D2-4C9A-AA36-01CB1355EDD2}" destId="{995DE4C0-C667-4E7A-9385-D0A0F8800543}" srcOrd="0" destOrd="0" presId="urn:microsoft.com/office/officeart/2008/layout/LinedList"/>
    <dgm:cxn modelId="{AFEE44FA-92C3-47FF-BA4B-94A876B72787}" srcId="{E677A1B3-B6D2-4C9A-AA36-01CB1355EDD2}" destId="{73493840-C07C-4E6E-86DE-4C619FDDDF72}" srcOrd="0" destOrd="0" parTransId="{BDBD6429-5912-4EA4-8B5C-CEAE8CA96729}" sibTransId="{77277F85-4A49-41A5-B764-78BC9C43E167}"/>
    <dgm:cxn modelId="{756B9C55-051F-4A9E-9C60-F13B50F3F095}" type="presParOf" srcId="{995DE4C0-C667-4E7A-9385-D0A0F8800543}" destId="{BC5599C9-0F71-4327-AAF8-F052CCC35800}" srcOrd="0" destOrd="0" presId="urn:microsoft.com/office/officeart/2008/layout/LinedList"/>
    <dgm:cxn modelId="{FCB7E309-66F7-4C9C-AD55-3062AA98E19C}" type="presParOf" srcId="{995DE4C0-C667-4E7A-9385-D0A0F8800543}" destId="{DEF24866-84A3-4B0A-B097-603DDD11BB87}" srcOrd="1" destOrd="0" presId="urn:microsoft.com/office/officeart/2008/layout/LinedList"/>
    <dgm:cxn modelId="{5AC9BD52-DB77-4028-860F-847E73C43423}" type="presParOf" srcId="{DEF24866-84A3-4B0A-B097-603DDD11BB87}" destId="{11AA34AC-ACEE-4E84-82B5-4F34C5DE87E9}" srcOrd="0" destOrd="0" presId="urn:microsoft.com/office/officeart/2008/layout/LinedList"/>
    <dgm:cxn modelId="{3AE167E0-1B82-41C4-8886-6CF8F3D170F1}" type="presParOf" srcId="{DEF24866-84A3-4B0A-B097-603DDD11BB87}" destId="{E07ED033-F87E-43E1-A87B-AE15BF91E62C}" srcOrd="1" destOrd="0" presId="urn:microsoft.com/office/officeart/2008/layout/LinedList"/>
    <dgm:cxn modelId="{154E709C-0835-474E-9BB0-CF642DD212C3}" type="presParOf" srcId="{995DE4C0-C667-4E7A-9385-D0A0F8800543}" destId="{573BF918-B6D6-4C40-9314-1DD5D0772F7E}" srcOrd="2" destOrd="0" presId="urn:microsoft.com/office/officeart/2008/layout/LinedList"/>
    <dgm:cxn modelId="{4108A616-D699-4EAA-98F8-E0AF98122188}" type="presParOf" srcId="{995DE4C0-C667-4E7A-9385-D0A0F8800543}" destId="{F47AE8AA-5ACA-4BE5-B490-AD176915EC28}" srcOrd="3" destOrd="0" presId="urn:microsoft.com/office/officeart/2008/layout/LinedList"/>
    <dgm:cxn modelId="{8954D213-93A9-426D-83B8-B32BA0C6A148}" type="presParOf" srcId="{F47AE8AA-5ACA-4BE5-B490-AD176915EC28}" destId="{9F4F0E6B-7EF8-4B4C-B617-84F7CED8AF87}" srcOrd="0" destOrd="0" presId="urn:microsoft.com/office/officeart/2008/layout/LinedList"/>
    <dgm:cxn modelId="{7E971AA3-4781-4413-AE78-E78A7A7BB16C}" type="presParOf" srcId="{F47AE8AA-5ACA-4BE5-B490-AD176915EC28}" destId="{C60AEF48-DCA1-4635-B710-81FE223F4262}" srcOrd="1" destOrd="0" presId="urn:microsoft.com/office/officeart/2008/layout/LinedList"/>
    <dgm:cxn modelId="{540E7F43-AA42-42B9-A6AE-D0D9862C960C}" type="presParOf" srcId="{995DE4C0-C667-4E7A-9385-D0A0F8800543}" destId="{444514AF-1CAE-41C8-8AB0-B3C044FEC464}" srcOrd="4" destOrd="0" presId="urn:microsoft.com/office/officeart/2008/layout/LinedList"/>
    <dgm:cxn modelId="{1D7D278B-D0EB-4C6F-90F9-4A4FB01D32AA}" type="presParOf" srcId="{995DE4C0-C667-4E7A-9385-D0A0F8800543}" destId="{0B9514BB-11F2-417D-8194-11DF57015757}" srcOrd="5" destOrd="0" presId="urn:microsoft.com/office/officeart/2008/layout/LinedList"/>
    <dgm:cxn modelId="{DBE898D3-F43D-4CE1-A76D-FC3308E7B07C}" type="presParOf" srcId="{0B9514BB-11F2-417D-8194-11DF57015757}" destId="{01AFEE38-9802-4BBF-BA63-C812090FA1E8}" srcOrd="0" destOrd="0" presId="urn:microsoft.com/office/officeart/2008/layout/LinedList"/>
    <dgm:cxn modelId="{51CA4BF0-9CD1-43CB-82E0-B4962C501AB8}" type="presParOf" srcId="{0B9514BB-11F2-417D-8194-11DF57015757}" destId="{80254C1F-E80A-458E-A8CD-7DE8A015E5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D330DFF-8A0E-4833-A4B9-1087A7BA11B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5DAB3B1-0708-42B3-BD0F-20041A844286}">
      <dgm:prSet/>
      <dgm:spPr/>
      <dgm:t>
        <a:bodyPr/>
        <a:lstStyle/>
        <a:p>
          <a:r>
            <a:rPr lang="en-US"/>
            <a:t>Position partly on side/partly on abdomen w/ uppermost knee flexed (Sims’ position)</a:t>
          </a:r>
        </a:p>
      </dgm:t>
    </dgm:pt>
    <dgm:pt modelId="{DAFB3BD5-4795-4828-889A-AF2D10DB9D8A}" type="parTrans" cxnId="{13CBC08D-079D-4272-B790-263FC9D71E9C}">
      <dgm:prSet/>
      <dgm:spPr/>
      <dgm:t>
        <a:bodyPr/>
        <a:lstStyle/>
        <a:p>
          <a:endParaRPr lang="en-US"/>
        </a:p>
      </dgm:t>
    </dgm:pt>
    <dgm:pt modelId="{1237CE69-A37E-4819-9BC7-5C109A0330B4}" type="sibTrans" cxnId="{13CBC08D-079D-4272-B790-263FC9D71E9C}">
      <dgm:prSet/>
      <dgm:spPr/>
      <dgm:t>
        <a:bodyPr/>
        <a:lstStyle/>
        <a:p>
          <a:endParaRPr lang="en-US"/>
        </a:p>
      </dgm:t>
    </dgm:pt>
    <dgm:pt modelId="{063899B4-3DB6-4EA9-BB17-7A13431BDB68}">
      <dgm:prSet/>
      <dgm:spPr/>
      <dgm:t>
        <a:bodyPr/>
        <a:lstStyle/>
        <a:p>
          <a:r>
            <a:rPr lang="en-US"/>
            <a:t>Hemorrhage most common post-op complication</a:t>
          </a:r>
        </a:p>
      </dgm:t>
    </dgm:pt>
    <dgm:pt modelId="{DDC9384F-228B-40E2-877B-1DF621B5F7F5}" type="parTrans" cxnId="{4397EDD9-C872-4529-8AC1-42519D02AC62}">
      <dgm:prSet/>
      <dgm:spPr/>
      <dgm:t>
        <a:bodyPr/>
        <a:lstStyle/>
        <a:p>
          <a:endParaRPr lang="en-US"/>
        </a:p>
      </dgm:t>
    </dgm:pt>
    <dgm:pt modelId="{716D749B-FCE0-4273-880A-8B68A924D817}" type="sibTrans" cxnId="{4397EDD9-C872-4529-8AC1-42519D02AC62}">
      <dgm:prSet/>
      <dgm:spPr/>
      <dgm:t>
        <a:bodyPr/>
        <a:lstStyle/>
        <a:p>
          <a:endParaRPr lang="en-US"/>
        </a:p>
      </dgm:t>
    </dgm:pt>
    <dgm:pt modelId="{D833202C-0974-428F-89B0-0F03AF4F9534}">
      <dgm:prSet/>
      <dgm:spPr/>
      <dgm:t>
        <a:bodyPr/>
        <a:lstStyle/>
        <a:p>
          <a:r>
            <a:rPr lang="en-US"/>
            <a:t>Watch for signs of bleeding (increased HR, increased RR, restlessness, frequent swallowing.</a:t>
          </a:r>
        </a:p>
      </dgm:t>
    </dgm:pt>
    <dgm:pt modelId="{DD51FD89-BAC2-4934-9C9F-0206AF33DD3F}" type="parTrans" cxnId="{0F45F2A3-F1BD-4AE2-AD22-A105B966815B}">
      <dgm:prSet/>
      <dgm:spPr/>
      <dgm:t>
        <a:bodyPr/>
        <a:lstStyle/>
        <a:p>
          <a:endParaRPr lang="en-US"/>
        </a:p>
      </dgm:t>
    </dgm:pt>
    <dgm:pt modelId="{2BCE4AD4-AB74-406D-BC7C-060D66F518B5}" type="sibTrans" cxnId="{0F45F2A3-F1BD-4AE2-AD22-A105B966815B}">
      <dgm:prSet/>
      <dgm:spPr/>
      <dgm:t>
        <a:bodyPr/>
        <a:lstStyle/>
        <a:p>
          <a:endParaRPr lang="en-US"/>
        </a:p>
      </dgm:t>
    </dgm:pt>
    <dgm:pt modelId="{53C59A83-4A4E-492A-AEA4-4F3DF4922237}">
      <dgm:prSet/>
      <dgm:spPr/>
      <dgm:t>
        <a:bodyPr/>
        <a:lstStyle/>
        <a:p>
          <a:r>
            <a:rPr lang="en-US"/>
            <a:t>No milk products</a:t>
          </a:r>
        </a:p>
      </dgm:t>
    </dgm:pt>
    <dgm:pt modelId="{DA4CE0E4-4418-4843-93C6-D0DF5078EF10}" type="parTrans" cxnId="{1076C840-1500-4716-A03D-04B6244655FB}">
      <dgm:prSet/>
      <dgm:spPr/>
      <dgm:t>
        <a:bodyPr/>
        <a:lstStyle/>
        <a:p>
          <a:endParaRPr lang="en-US"/>
        </a:p>
      </dgm:t>
    </dgm:pt>
    <dgm:pt modelId="{D07C44EB-63F9-45DE-B409-8AC72A5946A8}" type="sibTrans" cxnId="{1076C840-1500-4716-A03D-04B6244655FB}">
      <dgm:prSet/>
      <dgm:spPr/>
      <dgm:t>
        <a:bodyPr/>
        <a:lstStyle/>
        <a:p>
          <a:endParaRPr lang="en-US"/>
        </a:p>
      </dgm:t>
    </dgm:pt>
    <dgm:pt modelId="{640EB86E-4793-4233-9CE0-6862FEEC557A}">
      <dgm:prSet/>
      <dgm:spPr/>
      <dgm:t>
        <a:bodyPr/>
        <a:lstStyle/>
        <a:p>
          <a:r>
            <a:rPr lang="en-US"/>
            <a:t>Avoid coughing, clearing throat or blowing nose</a:t>
          </a:r>
        </a:p>
      </dgm:t>
    </dgm:pt>
    <dgm:pt modelId="{AB11C837-B01C-4B53-B43D-D0C3557C0CE1}" type="parTrans" cxnId="{30E3A63D-8781-4161-ACC3-DCA6EAB1F7BE}">
      <dgm:prSet/>
      <dgm:spPr/>
      <dgm:t>
        <a:bodyPr/>
        <a:lstStyle/>
        <a:p>
          <a:endParaRPr lang="en-US"/>
        </a:p>
      </dgm:t>
    </dgm:pt>
    <dgm:pt modelId="{A1713B7B-592B-4B74-86D9-8C7EB34C044B}" type="sibTrans" cxnId="{30E3A63D-8781-4161-ACC3-DCA6EAB1F7BE}">
      <dgm:prSet/>
      <dgm:spPr/>
      <dgm:t>
        <a:bodyPr/>
        <a:lstStyle/>
        <a:p>
          <a:endParaRPr lang="en-US"/>
        </a:p>
      </dgm:t>
    </dgm:pt>
    <dgm:pt modelId="{221F1FC0-457F-41D9-B6E4-0720778144FF}">
      <dgm:prSet/>
      <dgm:spPr/>
      <dgm:t>
        <a:bodyPr/>
        <a:lstStyle/>
        <a:p>
          <a:r>
            <a:rPr lang="en-US"/>
            <a:t>Tylenol for pain</a:t>
          </a:r>
        </a:p>
      </dgm:t>
    </dgm:pt>
    <dgm:pt modelId="{DC5C8128-B811-4C3E-AEAC-24B236CE7E05}" type="parTrans" cxnId="{4D9F9BA0-7434-4AD6-8810-3C9585D01051}">
      <dgm:prSet/>
      <dgm:spPr/>
      <dgm:t>
        <a:bodyPr/>
        <a:lstStyle/>
        <a:p>
          <a:endParaRPr lang="en-US"/>
        </a:p>
      </dgm:t>
    </dgm:pt>
    <dgm:pt modelId="{7CC6F305-BC93-485D-AF80-9841DAABEC16}" type="sibTrans" cxnId="{4D9F9BA0-7434-4AD6-8810-3C9585D01051}">
      <dgm:prSet/>
      <dgm:spPr/>
      <dgm:t>
        <a:bodyPr/>
        <a:lstStyle/>
        <a:p>
          <a:endParaRPr lang="en-US"/>
        </a:p>
      </dgm:t>
    </dgm:pt>
    <dgm:pt modelId="{29603E94-2D9E-4E25-884D-4CFAC3A514D4}" type="pres">
      <dgm:prSet presAssocID="{2D330DFF-8A0E-4833-A4B9-1087A7BA11BE}" presName="diagram" presStyleCnt="0">
        <dgm:presLayoutVars>
          <dgm:dir/>
          <dgm:resizeHandles val="exact"/>
        </dgm:presLayoutVars>
      </dgm:prSet>
      <dgm:spPr/>
    </dgm:pt>
    <dgm:pt modelId="{C542B61B-09B1-477E-A84C-AFD7DBA7CB29}" type="pres">
      <dgm:prSet presAssocID="{E5DAB3B1-0708-42B3-BD0F-20041A844286}" presName="node" presStyleLbl="node1" presStyleIdx="0" presStyleCnt="6">
        <dgm:presLayoutVars>
          <dgm:bulletEnabled val="1"/>
        </dgm:presLayoutVars>
      </dgm:prSet>
      <dgm:spPr/>
    </dgm:pt>
    <dgm:pt modelId="{6E44BAD3-5BF6-4948-A81E-8056932EFE5E}" type="pres">
      <dgm:prSet presAssocID="{1237CE69-A37E-4819-9BC7-5C109A0330B4}" presName="sibTrans" presStyleCnt="0"/>
      <dgm:spPr/>
    </dgm:pt>
    <dgm:pt modelId="{F4ECB1A3-979F-4431-AC74-DE0C68ECDBF0}" type="pres">
      <dgm:prSet presAssocID="{063899B4-3DB6-4EA9-BB17-7A13431BDB68}" presName="node" presStyleLbl="node1" presStyleIdx="1" presStyleCnt="6">
        <dgm:presLayoutVars>
          <dgm:bulletEnabled val="1"/>
        </dgm:presLayoutVars>
      </dgm:prSet>
      <dgm:spPr/>
    </dgm:pt>
    <dgm:pt modelId="{E403E18A-1F8A-449F-BD00-04C60410F3EF}" type="pres">
      <dgm:prSet presAssocID="{716D749B-FCE0-4273-880A-8B68A924D817}" presName="sibTrans" presStyleCnt="0"/>
      <dgm:spPr/>
    </dgm:pt>
    <dgm:pt modelId="{623B718F-AA3D-49DB-9611-41E060FBD4E1}" type="pres">
      <dgm:prSet presAssocID="{D833202C-0974-428F-89B0-0F03AF4F9534}" presName="node" presStyleLbl="node1" presStyleIdx="2" presStyleCnt="6">
        <dgm:presLayoutVars>
          <dgm:bulletEnabled val="1"/>
        </dgm:presLayoutVars>
      </dgm:prSet>
      <dgm:spPr/>
    </dgm:pt>
    <dgm:pt modelId="{9E0D1C9C-261B-4A26-B5BC-3296441BB91C}" type="pres">
      <dgm:prSet presAssocID="{2BCE4AD4-AB74-406D-BC7C-060D66F518B5}" presName="sibTrans" presStyleCnt="0"/>
      <dgm:spPr/>
    </dgm:pt>
    <dgm:pt modelId="{43F35432-59AA-4F21-9493-23C706238E28}" type="pres">
      <dgm:prSet presAssocID="{53C59A83-4A4E-492A-AEA4-4F3DF4922237}" presName="node" presStyleLbl="node1" presStyleIdx="3" presStyleCnt="6">
        <dgm:presLayoutVars>
          <dgm:bulletEnabled val="1"/>
        </dgm:presLayoutVars>
      </dgm:prSet>
      <dgm:spPr/>
    </dgm:pt>
    <dgm:pt modelId="{F27EB83B-6F00-47E8-865D-4C3FF5871A82}" type="pres">
      <dgm:prSet presAssocID="{D07C44EB-63F9-45DE-B409-8AC72A5946A8}" presName="sibTrans" presStyleCnt="0"/>
      <dgm:spPr/>
    </dgm:pt>
    <dgm:pt modelId="{F72CA1FF-83B8-4B9C-9CAD-905B5C823820}" type="pres">
      <dgm:prSet presAssocID="{640EB86E-4793-4233-9CE0-6862FEEC557A}" presName="node" presStyleLbl="node1" presStyleIdx="4" presStyleCnt="6">
        <dgm:presLayoutVars>
          <dgm:bulletEnabled val="1"/>
        </dgm:presLayoutVars>
      </dgm:prSet>
      <dgm:spPr/>
    </dgm:pt>
    <dgm:pt modelId="{BCAAA4F1-7E8F-4972-8A5D-41812493AA25}" type="pres">
      <dgm:prSet presAssocID="{A1713B7B-592B-4B74-86D9-8C7EB34C044B}" presName="sibTrans" presStyleCnt="0"/>
      <dgm:spPr/>
    </dgm:pt>
    <dgm:pt modelId="{084F03DC-68D3-40B2-93E6-1FC4AA3EB7A6}" type="pres">
      <dgm:prSet presAssocID="{221F1FC0-457F-41D9-B6E4-0720778144FF}" presName="node" presStyleLbl="node1" presStyleIdx="5" presStyleCnt="6">
        <dgm:presLayoutVars>
          <dgm:bulletEnabled val="1"/>
        </dgm:presLayoutVars>
      </dgm:prSet>
      <dgm:spPr/>
    </dgm:pt>
  </dgm:ptLst>
  <dgm:cxnLst>
    <dgm:cxn modelId="{8CBCAC0F-1C8C-4F59-9FA9-D8DBE2C4AC14}" type="presOf" srcId="{640EB86E-4793-4233-9CE0-6862FEEC557A}" destId="{F72CA1FF-83B8-4B9C-9CAD-905B5C823820}" srcOrd="0" destOrd="0" presId="urn:microsoft.com/office/officeart/2005/8/layout/default"/>
    <dgm:cxn modelId="{2CA1DE0F-0128-4A21-BFA7-976CF684B664}" type="presOf" srcId="{063899B4-3DB6-4EA9-BB17-7A13431BDB68}" destId="{F4ECB1A3-979F-4431-AC74-DE0C68ECDBF0}" srcOrd="0" destOrd="0" presId="urn:microsoft.com/office/officeart/2005/8/layout/default"/>
    <dgm:cxn modelId="{30E3A63D-8781-4161-ACC3-DCA6EAB1F7BE}" srcId="{2D330DFF-8A0E-4833-A4B9-1087A7BA11BE}" destId="{640EB86E-4793-4233-9CE0-6862FEEC557A}" srcOrd="4" destOrd="0" parTransId="{AB11C837-B01C-4B53-B43D-D0C3557C0CE1}" sibTransId="{A1713B7B-592B-4B74-86D9-8C7EB34C044B}"/>
    <dgm:cxn modelId="{1076C840-1500-4716-A03D-04B6244655FB}" srcId="{2D330DFF-8A0E-4833-A4B9-1087A7BA11BE}" destId="{53C59A83-4A4E-492A-AEA4-4F3DF4922237}" srcOrd="3" destOrd="0" parTransId="{DA4CE0E4-4418-4843-93C6-D0DF5078EF10}" sibTransId="{D07C44EB-63F9-45DE-B409-8AC72A5946A8}"/>
    <dgm:cxn modelId="{8D1D046B-7174-4291-83F3-AFF162A6C7A0}" type="presOf" srcId="{221F1FC0-457F-41D9-B6E4-0720778144FF}" destId="{084F03DC-68D3-40B2-93E6-1FC4AA3EB7A6}" srcOrd="0" destOrd="0" presId="urn:microsoft.com/office/officeart/2005/8/layout/default"/>
    <dgm:cxn modelId="{FFE1694C-E565-42D2-8D11-342480B3D9C2}" type="presOf" srcId="{D833202C-0974-428F-89B0-0F03AF4F9534}" destId="{623B718F-AA3D-49DB-9611-41E060FBD4E1}" srcOrd="0" destOrd="0" presId="urn:microsoft.com/office/officeart/2005/8/layout/default"/>
    <dgm:cxn modelId="{C7A1C471-7AD3-4174-A917-8E81636542DF}" type="presOf" srcId="{53C59A83-4A4E-492A-AEA4-4F3DF4922237}" destId="{43F35432-59AA-4F21-9493-23C706238E28}" srcOrd="0" destOrd="0" presId="urn:microsoft.com/office/officeart/2005/8/layout/default"/>
    <dgm:cxn modelId="{1AC55386-E5DD-4303-8CC7-E4BDE5243388}" type="presOf" srcId="{E5DAB3B1-0708-42B3-BD0F-20041A844286}" destId="{C542B61B-09B1-477E-A84C-AFD7DBA7CB29}" srcOrd="0" destOrd="0" presId="urn:microsoft.com/office/officeart/2005/8/layout/default"/>
    <dgm:cxn modelId="{C871B58C-5B70-46F7-8771-BD146EED5671}" type="presOf" srcId="{2D330DFF-8A0E-4833-A4B9-1087A7BA11BE}" destId="{29603E94-2D9E-4E25-884D-4CFAC3A514D4}" srcOrd="0" destOrd="0" presId="urn:microsoft.com/office/officeart/2005/8/layout/default"/>
    <dgm:cxn modelId="{13CBC08D-079D-4272-B790-263FC9D71E9C}" srcId="{2D330DFF-8A0E-4833-A4B9-1087A7BA11BE}" destId="{E5DAB3B1-0708-42B3-BD0F-20041A844286}" srcOrd="0" destOrd="0" parTransId="{DAFB3BD5-4795-4828-889A-AF2D10DB9D8A}" sibTransId="{1237CE69-A37E-4819-9BC7-5C109A0330B4}"/>
    <dgm:cxn modelId="{4D9F9BA0-7434-4AD6-8810-3C9585D01051}" srcId="{2D330DFF-8A0E-4833-A4B9-1087A7BA11BE}" destId="{221F1FC0-457F-41D9-B6E4-0720778144FF}" srcOrd="5" destOrd="0" parTransId="{DC5C8128-B811-4C3E-AEAC-24B236CE7E05}" sibTransId="{7CC6F305-BC93-485D-AF80-9841DAABEC16}"/>
    <dgm:cxn modelId="{0F45F2A3-F1BD-4AE2-AD22-A105B966815B}" srcId="{2D330DFF-8A0E-4833-A4B9-1087A7BA11BE}" destId="{D833202C-0974-428F-89B0-0F03AF4F9534}" srcOrd="2" destOrd="0" parTransId="{DD51FD89-BAC2-4934-9C9F-0206AF33DD3F}" sibTransId="{2BCE4AD4-AB74-406D-BC7C-060D66F518B5}"/>
    <dgm:cxn modelId="{4397EDD9-C872-4529-8AC1-42519D02AC62}" srcId="{2D330DFF-8A0E-4833-A4B9-1087A7BA11BE}" destId="{063899B4-3DB6-4EA9-BB17-7A13431BDB68}" srcOrd="1" destOrd="0" parTransId="{DDC9384F-228B-40E2-877B-1DF621B5F7F5}" sibTransId="{716D749B-FCE0-4273-880A-8B68A924D817}"/>
    <dgm:cxn modelId="{707C9870-B6CC-4C8E-ABBD-D3264724565F}" type="presParOf" srcId="{29603E94-2D9E-4E25-884D-4CFAC3A514D4}" destId="{C542B61B-09B1-477E-A84C-AFD7DBA7CB29}" srcOrd="0" destOrd="0" presId="urn:microsoft.com/office/officeart/2005/8/layout/default"/>
    <dgm:cxn modelId="{9276CADC-73D8-4B5D-8F04-0142030AF033}" type="presParOf" srcId="{29603E94-2D9E-4E25-884D-4CFAC3A514D4}" destId="{6E44BAD3-5BF6-4948-A81E-8056932EFE5E}" srcOrd="1" destOrd="0" presId="urn:microsoft.com/office/officeart/2005/8/layout/default"/>
    <dgm:cxn modelId="{306B5211-5B45-4FFB-872A-6FDA2A4189CD}" type="presParOf" srcId="{29603E94-2D9E-4E25-884D-4CFAC3A514D4}" destId="{F4ECB1A3-979F-4431-AC74-DE0C68ECDBF0}" srcOrd="2" destOrd="0" presId="urn:microsoft.com/office/officeart/2005/8/layout/default"/>
    <dgm:cxn modelId="{8C571053-B791-4B2B-A0CD-D59E37FEE6CB}" type="presParOf" srcId="{29603E94-2D9E-4E25-884D-4CFAC3A514D4}" destId="{E403E18A-1F8A-449F-BD00-04C60410F3EF}" srcOrd="3" destOrd="0" presId="urn:microsoft.com/office/officeart/2005/8/layout/default"/>
    <dgm:cxn modelId="{83D1EE4E-CBED-4A37-8E9A-7161C6D79ADA}" type="presParOf" srcId="{29603E94-2D9E-4E25-884D-4CFAC3A514D4}" destId="{623B718F-AA3D-49DB-9611-41E060FBD4E1}" srcOrd="4" destOrd="0" presId="urn:microsoft.com/office/officeart/2005/8/layout/default"/>
    <dgm:cxn modelId="{DBB707DC-28C5-4307-B043-B1F5A986611D}" type="presParOf" srcId="{29603E94-2D9E-4E25-884D-4CFAC3A514D4}" destId="{9E0D1C9C-261B-4A26-B5BC-3296441BB91C}" srcOrd="5" destOrd="0" presId="urn:microsoft.com/office/officeart/2005/8/layout/default"/>
    <dgm:cxn modelId="{2E533634-E9A3-4760-8F75-FED5F0CC2CE4}" type="presParOf" srcId="{29603E94-2D9E-4E25-884D-4CFAC3A514D4}" destId="{43F35432-59AA-4F21-9493-23C706238E28}" srcOrd="6" destOrd="0" presId="urn:microsoft.com/office/officeart/2005/8/layout/default"/>
    <dgm:cxn modelId="{84B971D6-EDBB-495A-99AB-FDAFF977A0F5}" type="presParOf" srcId="{29603E94-2D9E-4E25-884D-4CFAC3A514D4}" destId="{F27EB83B-6F00-47E8-865D-4C3FF5871A82}" srcOrd="7" destOrd="0" presId="urn:microsoft.com/office/officeart/2005/8/layout/default"/>
    <dgm:cxn modelId="{4A217565-54FD-4728-A168-3557C33010D9}" type="presParOf" srcId="{29603E94-2D9E-4E25-884D-4CFAC3A514D4}" destId="{F72CA1FF-83B8-4B9C-9CAD-905B5C823820}" srcOrd="8" destOrd="0" presId="urn:microsoft.com/office/officeart/2005/8/layout/default"/>
    <dgm:cxn modelId="{BDB9E9A9-71CF-4348-9005-B3BEDBE8F5E7}" type="presParOf" srcId="{29603E94-2D9E-4E25-884D-4CFAC3A514D4}" destId="{BCAAA4F1-7E8F-4972-8A5D-41812493AA25}" srcOrd="9" destOrd="0" presId="urn:microsoft.com/office/officeart/2005/8/layout/default"/>
    <dgm:cxn modelId="{05E6CCBC-9331-4766-AF02-67D562D2C29D}" type="presParOf" srcId="{29603E94-2D9E-4E25-884D-4CFAC3A514D4}" destId="{084F03DC-68D3-40B2-93E6-1FC4AA3EB7A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77E4AA-CB06-4210-8852-049E1C55A35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C8DF265-9439-434E-8D65-F478F26F4D92}">
      <dgm:prSet/>
      <dgm:spPr/>
      <dgm:t>
        <a:bodyPr/>
        <a:lstStyle/>
        <a:p>
          <a:r>
            <a:rPr lang="en-US"/>
            <a:t>**Inflammation of nasal mucosa due to allergic response**</a:t>
          </a:r>
        </a:p>
      </dgm:t>
    </dgm:pt>
    <dgm:pt modelId="{115CE007-6CB5-494D-8634-71320FEA8D94}" type="parTrans" cxnId="{350DB97E-C430-4F5D-A5D7-4EDA063E3EDD}">
      <dgm:prSet/>
      <dgm:spPr/>
      <dgm:t>
        <a:bodyPr/>
        <a:lstStyle/>
        <a:p>
          <a:endParaRPr lang="en-US"/>
        </a:p>
      </dgm:t>
    </dgm:pt>
    <dgm:pt modelId="{7B8CDA6C-3288-401C-80E0-FD9C67E59DD3}" type="sibTrans" cxnId="{350DB97E-C430-4F5D-A5D7-4EDA063E3EDD}">
      <dgm:prSet/>
      <dgm:spPr/>
      <dgm:t>
        <a:bodyPr/>
        <a:lstStyle/>
        <a:p>
          <a:endParaRPr lang="en-US"/>
        </a:p>
      </dgm:t>
    </dgm:pt>
    <dgm:pt modelId="{A9F8AD16-FFBC-42F1-9B74-2F812808E2DF}">
      <dgm:prSet/>
      <dgm:spPr/>
      <dgm:t>
        <a:bodyPr/>
        <a:lstStyle/>
        <a:p>
          <a:r>
            <a:rPr lang="en-US" u="sng"/>
            <a:t>Signs</a:t>
          </a:r>
          <a:r>
            <a:rPr lang="en-US"/>
            <a:t>:  congestion, clear nasal discharge, sneezing, itchy eyes, “allergic salute”</a:t>
          </a:r>
        </a:p>
      </dgm:t>
    </dgm:pt>
    <dgm:pt modelId="{34FADA56-0316-45FD-B522-9FB44AD3D729}" type="parTrans" cxnId="{385B1A13-28AA-4638-AB36-2CC5186F08E0}">
      <dgm:prSet/>
      <dgm:spPr/>
      <dgm:t>
        <a:bodyPr/>
        <a:lstStyle/>
        <a:p>
          <a:endParaRPr lang="en-US"/>
        </a:p>
      </dgm:t>
    </dgm:pt>
    <dgm:pt modelId="{AC0B5DD5-A0AA-4CF5-AB64-F1574FE232E1}" type="sibTrans" cxnId="{385B1A13-28AA-4638-AB36-2CC5186F08E0}">
      <dgm:prSet/>
      <dgm:spPr/>
      <dgm:t>
        <a:bodyPr/>
        <a:lstStyle/>
        <a:p>
          <a:endParaRPr lang="en-US"/>
        </a:p>
      </dgm:t>
    </dgm:pt>
    <dgm:pt modelId="{FC3506AF-0908-49E2-9C26-8867633D285B}">
      <dgm:prSet/>
      <dgm:spPr/>
      <dgm:t>
        <a:bodyPr/>
        <a:lstStyle/>
        <a:p>
          <a:r>
            <a:rPr lang="en-US" u="sng"/>
            <a:t>Treatment</a:t>
          </a:r>
          <a:r>
            <a:rPr lang="en-US"/>
            <a:t>:  Antihistamines, decongestant, allergy shots </a:t>
          </a:r>
        </a:p>
      </dgm:t>
    </dgm:pt>
    <dgm:pt modelId="{23FFACE0-84B2-4AA4-9932-6A2CE98C28B8}" type="parTrans" cxnId="{F164B3BB-ED78-47A1-869F-1BBBC92C0269}">
      <dgm:prSet/>
      <dgm:spPr/>
      <dgm:t>
        <a:bodyPr/>
        <a:lstStyle/>
        <a:p>
          <a:endParaRPr lang="en-US"/>
        </a:p>
      </dgm:t>
    </dgm:pt>
    <dgm:pt modelId="{ADE1EF44-9D30-4436-9FA0-62BD8D93BE55}" type="sibTrans" cxnId="{F164B3BB-ED78-47A1-869F-1BBBC92C0269}">
      <dgm:prSet/>
      <dgm:spPr/>
      <dgm:t>
        <a:bodyPr/>
        <a:lstStyle/>
        <a:p>
          <a:endParaRPr lang="en-US"/>
        </a:p>
      </dgm:t>
    </dgm:pt>
    <dgm:pt modelId="{DC661376-F62F-4A4D-AF96-449949ECF4C7}">
      <dgm:prSet/>
      <dgm:spPr/>
      <dgm:t>
        <a:bodyPr/>
        <a:lstStyle/>
        <a:p>
          <a:r>
            <a:rPr lang="en-US"/>
            <a:t>Dust control, HEPA filters</a:t>
          </a:r>
        </a:p>
      </dgm:t>
    </dgm:pt>
    <dgm:pt modelId="{F2771A83-F7D8-437B-92C6-8E06EC963F48}" type="parTrans" cxnId="{DA86DEAA-361E-408A-AB1D-AAA37A3D203C}">
      <dgm:prSet/>
      <dgm:spPr/>
      <dgm:t>
        <a:bodyPr/>
        <a:lstStyle/>
        <a:p>
          <a:endParaRPr lang="en-US"/>
        </a:p>
      </dgm:t>
    </dgm:pt>
    <dgm:pt modelId="{C9CD190F-DDE4-4818-94A9-17BD98F70332}" type="sibTrans" cxnId="{DA86DEAA-361E-408A-AB1D-AAA37A3D203C}">
      <dgm:prSet/>
      <dgm:spPr/>
      <dgm:t>
        <a:bodyPr/>
        <a:lstStyle/>
        <a:p>
          <a:endParaRPr lang="en-US"/>
        </a:p>
      </dgm:t>
    </dgm:pt>
    <dgm:pt modelId="{EEAB67CB-85A7-47DE-BF0B-F9A568E4B0FC}" type="pres">
      <dgm:prSet presAssocID="{1177E4AA-CB06-4210-8852-049E1C55A35E}" presName="vert0" presStyleCnt="0">
        <dgm:presLayoutVars>
          <dgm:dir/>
          <dgm:animOne val="branch"/>
          <dgm:animLvl val="lvl"/>
        </dgm:presLayoutVars>
      </dgm:prSet>
      <dgm:spPr/>
    </dgm:pt>
    <dgm:pt modelId="{8F306122-FF1B-4C71-8012-4C5FF8996BD3}" type="pres">
      <dgm:prSet presAssocID="{2C8DF265-9439-434E-8D65-F478F26F4D92}" presName="thickLine" presStyleLbl="alignNode1" presStyleIdx="0" presStyleCnt="4"/>
      <dgm:spPr/>
    </dgm:pt>
    <dgm:pt modelId="{768ACFB6-DD77-4B04-A27D-3F1B59E4D051}" type="pres">
      <dgm:prSet presAssocID="{2C8DF265-9439-434E-8D65-F478F26F4D92}" presName="horz1" presStyleCnt="0"/>
      <dgm:spPr/>
    </dgm:pt>
    <dgm:pt modelId="{2A5280FE-4A70-4320-9B7D-4B60C165A1EC}" type="pres">
      <dgm:prSet presAssocID="{2C8DF265-9439-434E-8D65-F478F26F4D92}" presName="tx1" presStyleLbl="revTx" presStyleIdx="0" presStyleCnt="4"/>
      <dgm:spPr/>
    </dgm:pt>
    <dgm:pt modelId="{F536016D-AB3B-4DB4-97EB-881ABE489402}" type="pres">
      <dgm:prSet presAssocID="{2C8DF265-9439-434E-8D65-F478F26F4D92}" presName="vert1" presStyleCnt="0"/>
      <dgm:spPr/>
    </dgm:pt>
    <dgm:pt modelId="{CBFD63A8-7625-4A19-9185-D3E2EF42A6F5}" type="pres">
      <dgm:prSet presAssocID="{A9F8AD16-FFBC-42F1-9B74-2F812808E2DF}" presName="thickLine" presStyleLbl="alignNode1" presStyleIdx="1" presStyleCnt="4"/>
      <dgm:spPr/>
    </dgm:pt>
    <dgm:pt modelId="{684C0428-93A5-4830-A9E7-E82310D45F55}" type="pres">
      <dgm:prSet presAssocID="{A9F8AD16-FFBC-42F1-9B74-2F812808E2DF}" presName="horz1" presStyleCnt="0"/>
      <dgm:spPr/>
    </dgm:pt>
    <dgm:pt modelId="{9E83BE1F-EBCF-4BEE-A324-AE6083058B7C}" type="pres">
      <dgm:prSet presAssocID="{A9F8AD16-FFBC-42F1-9B74-2F812808E2DF}" presName="tx1" presStyleLbl="revTx" presStyleIdx="1" presStyleCnt="4"/>
      <dgm:spPr/>
    </dgm:pt>
    <dgm:pt modelId="{710353FB-D97A-4BC8-A7AD-2AEAA57D9BE1}" type="pres">
      <dgm:prSet presAssocID="{A9F8AD16-FFBC-42F1-9B74-2F812808E2DF}" presName="vert1" presStyleCnt="0"/>
      <dgm:spPr/>
    </dgm:pt>
    <dgm:pt modelId="{6E987E67-5A24-4997-96BD-BCBD980C49DB}" type="pres">
      <dgm:prSet presAssocID="{FC3506AF-0908-49E2-9C26-8867633D285B}" presName="thickLine" presStyleLbl="alignNode1" presStyleIdx="2" presStyleCnt="4"/>
      <dgm:spPr/>
    </dgm:pt>
    <dgm:pt modelId="{C586A534-8B69-4698-8467-935A5D00AC2E}" type="pres">
      <dgm:prSet presAssocID="{FC3506AF-0908-49E2-9C26-8867633D285B}" presName="horz1" presStyleCnt="0"/>
      <dgm:spPr/>
    </dgm:pt>
    <dgm:pt modelId="{7B6AADC5-828A-46F5-8094-095DE4F0BCF1}" type="pres">
      <dgm:prSet presAssocID="{FC3506AF-0908-49E2-9C26-8867633D285B}" presName="tx1" presStyleLbl="revTx" presStyleIdx="2" presStyleCnt="4"/>
      <dgm:spPr/>
    </dgm:pt>
    <dgm:pt modelId="{E6C55F68-1080-4F63-BD24-B3228A723D30}" type="pres">
      <dgm:prSet presAssocID="{FC3506AF-0908-49E2-9C26-8867633D285B}" presName="vert1" presStyleCnt="0"/>
      <dgm:spPr/>
    </dgm:pt>
    <dgm:pt modelId="{32C276E0-BA2B-40C2-A150-337B54E04455}" type="pres">
      <dgm:prSet presAssocID="{DC661376-F62F-4A4D-AF96-449949ECF4C7}" presName="thickLine" presStyleLbl="alignNode1" presStyleIdx="3" presStyleCnt="4"/>
      <dgm:spPr/>
    </dgm:pt>
    <dgm:pt modelId="{3A5942DC-7330-4613-A807-E5D586601FF1}" type="pres">
      <dgm:prSet presAssocID="{DC661376-F62F-4A4D-AF96-449949ECF4C7}" presName="horz1" presStyleCnt="0"/>
      <dgm:spPr/>
    </dgm:pt>
    <dgm:pt modelId="{A18A3DEB-0E8C-4F28-9E03-56B76078EBDD}" type="pres">
      <dgm:prSet presAssocID="{DC661376-F62F-4A4D-AF96-449949ECF4C7}" presName="tx1" presStyleLbl="revTx" presStyleIdx="3" presStyleCnt="4"/>
      <dgm:spPr/>
    </dgm:pt>
    <dgm:pt modelId="{5471BFED-2C35-4B47-901E-BAAC1A8C78D1}" type="pres">
      <dgm:prSet presAssocID="{DC661376-F62F-4A4D-AF96-449949ECF4C7}" presName="vert1" presStyleCnt="0"/>
      <dgm:spPr/>
    </dgm:pt>
  </dgm:ptLst>
  <dgm:cxnLst>
    <dgm:cxn modelId="{385B1A13-28AA-4638-AB36-2CC5186F08E0}" srcId="{1177E4AA-CB06-4210-8852-049E1C55A35E}" destId="{A9F8AD16-FFBC-42F1-9B74-2F812808E2DF}" srcOrd="1" destOrd="0" parTransId="{34FADA56-0316-45FD-B522-9FB44AD3D729}" sibTransId="{AC0B5DD5-A0AA-4CF5-AB64-F1574FE232E1}"/>
    <dgm:cxn modelId="{9FE5471D-05D7-4A16-95E0-38D3D6C60336}" type="presOf" srcId="{DC661376-F62F-4A4D-AF96-449949ECF4C7}" destId="{A18A3DEB-0E8C-4F28-9E03-56B76078EBDD}" srcOrd="0" destOrd="0" presId="urn:microsoft.com/office/officeart/2008/layout/LinedList"/>
    <dgm:cxn modelId="{ACAC0824-7A92-4EB6-B2D1-B1011EEAA10F}" type="presOf" srcId="{A9F8AD16-FFBC-42F1-9B74-2F812808E2DF}" destId="{9E83BE1F-EBCF-4BEE-A324-AE6083058B7C}" srcOrd="0" destOrd="0" presId="urn:microsoft.com/office/officeart/2008/layout/LinedList"/>
    <dgm:cxn modelId="{C38BA672-D7B6-4F1A-B00F-816F2232FA3C}" type="presOf" srcId="{1177E4AA-CB06-4210-8852-049E1C55A35E}" destId="{EEAB67CB-85A7-47DE-BF0B-F9A568E4B0FC}" srcOrd="0" destOrd="0" presId="urn:microsoft.com/office/officeart/2008/layout/LinedList"/>
    <dgm:cxn modelId="{350DB97E-C430-4F5D-A5D7-4EDA063E3EDD}" srcId="{1177E4AA-CB06-4210-8852-049E1C55A35E}" destId="{2C8DF265-9439-434E-8D65-F478F26F4D92}" srcOrd="0" destOrd="0" parTransId="{115CE007-6CB5-494D-8634-71320FEA8D94}" sibTransId="{7B8CDA6C-3288-401C-80E0-FD9C67E59DD3}"/>
    <dgm:cxn modelId="{FB45CD81-B83C-4733-AE27-764B7D4CFE92}" type="presOf" srcId="{2C8DF265-9439-434E-8D65-F478F26F4D92}" destId="{2A5280FE-4A70-4320-9B7D-4B60C165A1EC}" srcOrd="0" destOrd="0" presId="urn:microsoft.com/office/officeart/2008/layout/LinedList"/>
    <dgm:cxn modelId="{4B2C148A-8518-42E1-A5AE-355CC9BD4E22}" type="presOf" srcId="{FC3506AF-0908-49E2-9C26-8867633D285B}" destId="{7B6AADC5-828A-46F5-8094-095DE4F0BCF1}" srcOrd="0" destOrd="0" presId="urn:microsoft.com/office/officeart/2008/layout/LinedList"/>
    <dgm:cxn modelId="{DA86DEAA-361E-408A-AB1D-AAA37A3D203C}" srcId="{1177E4AA-CB06-4210-8852-049E1C55A35E}" destId="{DC661376-F62F-4A4D-AF96-449949ECF4C7}" srcOrd="3" destOrd="0" parTransId="{F2771A83-F7D8-437B-92C6-8E06EC963F48}" sibTransId="{C9CD190F-DDE4-4818-94A9-17BD98F70332}"/>
    <dgm:cxn modelId="{F164B3BB-ED78-47A1-869F-1BBBC92C0269}" srcId="{1177E4AA-CB06-4210-8852-049E1C55A35E}" destId="{FC3506AF-0908-49E2-9C26-8867633D285B}" srcOrd="2" destOrd="0" parTransId="{23FFACE0-84B2-4AA4-9932-6A2CE98C28B8}" sibTransId="{ADE1EF44-9D30-4436-9FA0-62BD8D93BE55}"/>
    <dgm:cxn modelId="{13012486-F2F0-4576-BC83-E8DADD40ADF7}" type="presParOf" srcId="{EEAB67CB-85A7-47DE-BF0B-F9A568E4B0FC}" destId="{8F306122-FF1B-4C71-8012-4C5FF8996BD3}" srcOrd="0" destOrd="0" presId="urn:microsoft.com/office/officeart/2008/layout/LinedList"/>
    <dgm:cxn modelId="{7F8C83E9-57D3-44B2-939E-00F1848FC66C}" type="presParOf" srcId="{EEAB67CB-85A7-47DE-BF0B-F9A568E4B0FC}" destId="{768ACFB6-DD77-4B04-A27D-3F1B59E4D051}" srcOrd="1" destOrd="0" presId="urn:microsoft.com/office/officeart/2008/layout/LinedList"/>
    <dgm:cxn modelId="{5C494986-63ED-41DE-B085-6B05E9CEA865}" type="presParOf" srcId="{768ACFB6-DD77-4B04-A27D-3F1B59E4D051}" destId="{2A5280FE-4A70-4320-9B7D-4B60C165A1EC}" srcOrd="0" destOrd="0" presId="urn:microsoft.com/office/officeart/2008/layout/LinedList"/>
    <dgm:cxn modelId="{40238755-5C35-426B-8171-C243829A9D7F}" type="presParOf" srcId="{768ACFB6-DD77-4B04-A27D-3F1B59E4D051}" destId="{F536016D-AB3B-4DB4-97EB-881ABE489402}" srcOrd="1" destOrd="0" presId="urn:microsoft.com/office/officeart/2008/layout/LinedList"/>
    <dgm:cxn modelId="{86AA1166-AA32-4DE2-9984-92F8E946861D}" type="presParOf" srcId="{EEAB67CB-85A7-47DE-BF0B-F9A568E4B0FC}" destId="{CBFD63A8-7625-4A19-9185-D3E2EF42A6F5}" srcOrd="2" destOrd="0" presId="urn:microsoft.com/office/officeart/2008/layout/LinedList"/>
    <dgm:cxn modelId="{186B4EC8-D715-45E8-9C3F-FB73899F26AB}" type="presParOf" srcId="{EEAB67CB-85A7-47DE-BF0B-F9A568E4B0FC}" destId="{684C0428-93A5-4830-A9E7-E82310D45F55}" srcOrd="3" destOrd="0" presId="urn:microsoft.com/office/officeart/2008/layout/LinedList"/>
    <dgm:cxn modelId="{25F8B017-1919-42B0-8A57-424D5E6065B2}" type="presParOf" srcId="{684C0428-93A5-4830-A9E7-E82310D45F55}" destId="{9E83BE1F-EBCF-4BEE-A324-AE6083058B7C}" srcOrd="0" destOrd="0" presId="urn:microsoft.com/office/officeart/2008/layout/LinedList"/>
    <dgm:cxn modelId="{7F5611A0-DB6E-402C-9FE3-67FB6A9A519D}" type="presParOf" srcId="{684C0428-93A5-4830-A9E7-E82310D45F55}" destId="{710353FB-D97A-4BC8-A7AD-2AEAA57D9BE1}" srcOrd="1" destOrd="0" presId="urn:microsoft.com/office/officeart/2008/layout/LinedList"/>
    <dgm:cxn modelId="{B9160BB6-5EF1-44BD-82C8-8F244BE46E23}" type="presParOf" srcId="{EEAB67CB-85A7-47DE-BF0B-F9A568E4B0FC}" destId="{6E987E67-5A24-4997-96BD-BCBD980C49DB}" srcOrd="4" destOrd="0" presId="urn:microsoft.com/office/officeart/2008/layout/LinedList"/>
    <dgm:cxn modelId="{8889A17D-5D8A-4D9D-B271-A2BC1EEF2E26}" type="presParOf" srcId="{EEAB67CB-85A7-47DE-BF0B-F9A568E4B0FC}" destId="{C586A534-8B69-4698-8467-935A5D00AC2E}" srcOrd="5" destOrd="0" presId="urn:microsoft.com/office/officeart/2008/layout/LinedList"/>
    <dgm:cxn modelId="{4EFD13E6-F564-4823-BE7D-59BADFBBF435}" type="presParOf" srcId="{C586A534-8B69-4698-8467-935A5D00AC2E}" destId="{7B6AADC5-828A-46F5-8094-095DE4F0BCF1}" srcOrd="0" destOrd="0" presId="urn:microsoft.com/office/officeart/2008/layout/LinedList"/>
    <dgm:cxn modelId="{999FFF9B-60D3-4EC1-9F62-44C28E0EF9C9}" type="presParOf" srcId="{C586A534-8B69-4698-8467-935A5D00AC2E}" destId="{E6C55F68-1080-4F63-BD24-B3228A723D30}" srcOrd="1" destOrd="0" presId="urn:microsoft.com/office/officeart/2008/layout/LinedList"/>
    <dgm:cxn modelId="{98A8CE22-C787-4061-8A1A-BDD979012334}" type="presParOf" srcId="{EEAB67CB-85A7-47DE-BF0B-F9A568E4B0FC}" destId="{32C276E0-BA2B-40C2-A150-337B54E04455}" srcOrd="6" destOrd="0" presId="urn:microsoft.com/office/officeart/2008/layout/LinedList"/>
    <dgm:cxn modelId="{D11C9872-2D19-49C4-8674-44B8FB572570}" type="presParOf" srcId="{EEAB67CB-85A7-47DE-BF0B-F9A568E4B0FC}" destId="{3A5942DC-7330-4613-A807-E5D586601FF1}" srcOrd="7" destOrd="0" presId="urn:microsoft.com/office/officeart/2008/layout/LinedList"/>
    <dgm:cxn modelId="{990FC61E-E69C-4DC6-8C68-E9D37CD8CC95}" type="presParOf" srcId="{3A5942DC-7330-4613-A807-E5D586601FF1}" destId="{A18A3DEB-0E8C-4F28-9E03-56B76078EBDD}" srcOrd="0" destOrd="0" presId="urn:microsoft.com/office/officeart/2008/layout/LinedList"/>
    <dgm:cxn modelId="{E592D16D-2469-4ADC-A2A8-362E4DEEDB05}" type="presParOf" srcId="{3A5942DC-7330-4613-A807-E5D586601FF1}" destId="{5471BFED-2C35-4B47-901E-BAAC1A8C78D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BEBE7BB-D602-4209-95B0-0619E2DCAB4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694D95-E1F7-484B-87B9-8995674613AB}">
      <dgm:prSet/>
      <dgm:spPr/>
      <dgm:t>
        <a:bodyPr/>
        <a:lstStyle/>
        <a:p>
          <a:r>
            <a:rPr lang="en-US" baseline="0"/>
            <a:t>*Syndrome caused by exposure to various stimuli that results in constriction of the airway*</a:t>
          </a:r>
          <a:endParaRPr lang="en-US"/>
        </a:p>
      </dgm:t>
    </dgm:pt>
    <dgm:pt modelId="{3D98F6BC-0A1D-4A4A-8DAB-3BB2A6D6E936}" type="parTrans" cxnId="{259284B9-46A0-4671-816C-834EBBA38F5B}">
      <dgm:prSet/>
      <dgm:spPr/>
      <dgm:t>
        <a:bodyPr/>
        <a:lstStyle/>
        <a:p>
          <a:endParaRPr lang="en-US"/>
        </a:p>
      </dgm:t>
    </dgm:pt>
    <dgm:pt modelId="{8A88DAF1-34BD-4EEF-8FED-4D4257888F83}" type="sibTrans" cxnId="{259284B9-46A0-4671-816C-834EBBA38F5B}">
      <dgm:prSet/>
      <dgm:spPr/>
      <dgm:t>
        <a:bodyPr/>
        <a:lstStyle/>
        <a:p>
          <a:endParaRPr lang="en-US"/>
        </a:p>
      </dgm:t>
    </dgm:pt>
    <dgm:pt modelId="{F6CDB746-CE17-45A2-9966-2EE46D0C03B7}">
      <dgm:prSet/>
      <dgm:spPr/>
      <dgm:t>
        <a:bodyPr/>
        <a:lstStyle/>
        <a:p>
          <a:r>
            <a:rPr lang="en-US" u="sng" baseline="0"/>
            <a:t>Diagnosis is made by history, PE, response to bronchodilator therapy</a:t>
          </a:r>
          <a:endParaRPr lang="en-US"/>
        </a:p>
      </dgm:t>
    </dgm:pt>
    <dgm:pt modelId="{E0CC8258-81F2-40F8-80E4-CF527C060B7E}" type="parTrans" cxnId="{68507981-6945-433B-B81B-AA2A48504403}">
      <dgm:prSet/>
      <dgm:spPr/>
      <dgm:t>
        <a:bodyPr/>
        <a:lstStyle/>
        <a:p>
          <a:endParaRPr lang="en-US"/>
        </a:p>
      </dgm:t>
    </dgm:pt>
    <dgm:pt modelId="{7A33BB03-90B8-4326-B56B-E348646AF986}" type="sibTrans" cxnId="{68507981-6945-433B-B81B-AA2A48504403}">
      <dgm:prSet/>
      <dgm:spPr/>
      <dgm:t>
        <a:bodyPr/>
        <a:lstStyle/>
        <a:p>
          <a:endParaRPr lang="en-US"/>
        </a:p>
      </dgm:t>
    </dgm:pt>
    <dgm:pt modelId="{903AD913-CAE1-4EFC-B112-FAC34EDDA60F}">
      <dgm:prSet/>
      <dgm:spPr/>
      <dgm:t>
        <a:bodyPr/>
        <a:lstStyle/>
        <a:p>
          <a:r>
            <a:rPr lang="en-US" u="sng" baseline="0" dirty="0"/>
            <a:t>Signs:</a:t>
          </a:r>
          <a:r>
            <a:rPr lang="en-US" baseline="0" dirty="0"/>
            <a:t>  Cough, </a:t>
          </a:r>
          <a:r>
            <a:rPr lang="en-US" baseline="0" dirty="0">
              <a:solidFill>
                <a:srgbClr val="FF0000"/>
              </a:solidFill>
            </a:rPr>
            <a:t>expiratory wheeze</a:t>
          </a:r>
          <a:r>
            <a:rPr lang="en-US" baseline="0" dirty="0"/>
            <a:t>, flaring, retractions, restlessness</a:t>
          </a:r>
          <a:endParaRPr lang="en-US" dirty="0"/>
        </a:p>
      </dgm:t>
    </dgm:pt>
    <dgm:pt modelId="{4937D8F9-AF30-4D97-AB9A-58391EB8CE2C}" type="parTrans" cxnId="{B083B96B-5AFB-4996-957A-1180FEC3EB45}">
      <dgm:prSet/>
      <dgm:spPr/>
      <dgm:t>
        <a:bodyPr/>
        <a:lstStyle/>
        <a:p>
          <a:endParaRPr lang="en-US"/>
        </a:p>
      </dgm:t>
    </dgm:pt>
    <dgm:pt modelId="{88EB912C-6932-4271-BD35-BA06E756CFB5}" type="sibTrans" cxnId="{B083B96B-5AFB-4996-957A-1180FEC3EB45}">
      <dgm:prSet/>
      <dgm:spPr/>
      <dgm:t>
        <a:bodyPr/>
        <a:lstStyle/>
        <a:p>
          <a:endParaRPr lang="en-US"/>
        </a:p>
      </dgm:t>
    </dgm:pt>
    <dgm:pt modelId="{55B69E1D-323B-4C12-A086-94AFDFBD3E12}">
      <dgm:prSet/>
      <dgm:spPr/>
      <dgm:t>
        <a:bodyPr/>
        <a:lstStyle/>
        <a:p>
          <a:pPr algn="r"/>
          <a:r>
            <a:rPr lang="en-US" u="sng" baseline="0" dirty="0"/>
            <a:t>Treatment:</a:t>
          </a:r>
          <a:r>
            <a:rPr lang="en-US" baseline="0" dirty="0"/>
            <a:t>  Bronchodilators (albuterol): </a:t>
          </a:r>
          <a:r>
            <a:rPr lang="en-US" baseline="0" dirty="0">
              <a:highlight>
                <a:srgbClr val="FFFF00"/>
              </a:highlight>
            </a:rPr>
            <a:t>dilate the bronchioles</a:t>
          </a:r>
          <a:r>
            <a:rPr lang="en-US" baseline="0" dirty="0"/>
            <a:t>, anti-inflammatory meds, antibiotics prn</a:t>
          </a:r>
          <a:endParaRPr lang="en-US" dirty="0"/>
        </a:p>
      </dgm:t>
    </dgm:pt>
    <dgm:pt modelId="{ADB20507-1911-4296-88AD-EC65D82CBF4C}" type="parTrans" cxnId="{E2B86965-30D8-43D9-B5B5-283921979881}">
      <dgm:prSet/>
      <dgm:spPr/>
      <dgm:t>
        <a:bodyPr/>
        <a:lstStyle/>
        <a:p>
          <a:endParaRPr lang="en-US"/>
        </a:p>
      </dgm:t>
    </dgm:pt>
    <dgm:pt modelId="{4D677262-2621-4856-8C12-8825E234FEC9}" type="sibTrans" cxnId="{E2B86965-30D8-43D9-B5B5-283921979881}">
      <dgm:prSet/>
      <dgm:spPr/>
      <dgm:t>
        <a:bodyPr/>
        <a:lstStyle/>
        <a:p>
          <a:endParaRPr lang="en-US"/>
        </a:p>
      </dgm:t>
    </dgm:pt>
    <dgm:pt modelId="{BF3A6D2A-A1F1-4E1E-AA92-D71E1D779219}" type="pres">
      <dgm:prSet presAssocID="{1BEBE7BB-D602-4209-95B0-0619E2DCAB45}" presName="vert0" presStyleCnt="0">
        <dgm:presLayoutVars>
          <dgm:dir/>
          <dgm:animOne val="branch"/>
          <dgm:animLvl val="lvl"/>
        </dgm:presLayoutVars>
      </dgm:prSet>
      <dgm:spPr/>
    </dgm:pt>
    <dgm:pt modelId="{9D4B997D-703D-4869-B1F0-A2E76160859F}" type="pres">
      <dgm:prSet presAssocID="{8B694D95-E1F7-484B-87B9-8995674613AB}" presName="thickLine" presStyleLbl="alignNode1" presStyleIdx="0" presStyleCnt="4"/>
      <dgm:spPr/>
    </dgm:pt>
    <dgm:pt modelId="{FC06A817-AE66-4D42-9CD1-87A9578D4CC0}" type="pres">
      <dgm:prSet presAssocID="{8B694D95-E1F7-484B-87B9-8995674613AB}" presName="horz1" presStyleCnt="0"/>
      <dgm:spPr/>
    </dgm:pt>
    <dgm:pt modelId="{6BF9A12B-EEC2-4D32-A4F6-37A0946273E8}" type="pres">
      <dgm:prSet presAssocID="{8B694D95-E1F7-484B-87B9-8995674613AB}" presName="tx1" presStyleLbl="revTx" presStyleIdx="0" presStyleCnt="4"/>
      <dgm:spPr/>
    </dgm:pt>
    <dgm:pt modelId="{5CB5410E-F066-4EA2-A966-63F57FAFDDCE}" type="pres">
      <dgm:prSet presAssocID="{8B694D95-E1F7-484B-87B9-8995674613AB}" presName="vert1" presStyleCnt="0"/>
      <dgm:spPr/>
    </dgm:pt>
    <dgm:pt modelId="{3C4C3CC2-BA45-41B0-9D03-9827BC5BBFDB}" type="pres">
      <dgm:prSet presAssocID="{F6CDB746-CE17-45A2-9966-2EE46D0C03B7}" presName="thickLine" presStyleLbl="alignNode1" presStyleIdx="1" presStyleCnt="4"/>
      <dgm:spPr/>
    </dgm:pt>
    <dgm:pt modelId="{B02E6908-B9F6-4B49-A0AD-3653415FEB60}" type="pres">
      <dgm:prSet presAssocID="{F6CDB746-CE17-45A2-9966-2EE46D0C03B7}" presName="horz1" presStyleCnt="0"/>
      <dgm:spPr/>
    </dgm:pt>
    <dgm:pt modelId="{997434A6-0B2B-4E88-8BEF-DE2AE98351D8}" type="pres">
      <dgm:prSet presAssocID="{F6CDB746-CE17-45A2-9966-2EE46D0C03B7}" presName="tx1" presStyleLbl="revTx" presStyleIdx="1" presStyleCnt="4"/>
      <dgm:spPr/>
    </dgm:pt>
    <dgm:pt modelId="{77BFCC55-DA0A-4CA2-A7A0-28BCBF57622F}" type="pres">
      <dgm:prSet presAssocID="{F6CDB746-CE17-45A2-9966-2EE46D0C03B7}" presName="vert1" presStyleCnt="0"/>
      <dgm:spPr/>
    </dgm:pt>
    <dgm:pt modelId="{C427E448-3D96-4EDD-A0C2-622FF16AD02A}" type="pres">
      <dgm:prSet presAssocID="{903AD913-CAE1-4EFC-B112-FAC34EDDA60F}" presName="thickLine" presStyleLbl="alignNode1" presStyleIdx="2" presStyleCnt="4"/>
      <dgm:spPr/>
    </dgm:pt>
    <dgm:pt modelId="{E4F5BF10-7B72-4D7E-ABC3-D4052B953808}" type="pres">
      <dgm:prSet presAssocID="{903AD913-CAE1-4EFC-B112-FAC34EDDA60F}" presName="horz1" presStyleCnt="0"/>
      <dgm:spPr/>
    </dgm:pt>
    <dgm:pt modelId="{1D5E3B57-06A2-4A44-866B-2A7DE7757AF5}" type="pres">
      <dgm:prSet presAssocID="{903AD913-CAE1-4EFC-B112-FAC34EDDA60F}" presName="tx1" presStyleLbl="revTx" presStyleIdx="2" presStyleCnt="4"/>
      <dgm:spPr/>
    </dgm:pt>
    <dgm:pt modelId="{73A9769F-B6DD-40BA-A09E-A7E96A00FF6A}" type="pres">
      <dgm:prSet presAssocID="{903AD913-CAE1-4EFC-B112-FAC34EDDA60F}" presName="vert1" presStyleCnt="0"/>
      <dgm:spPr/>
    </dgm:pt>
    <dgm:pt modelId="{AC33660E-1F42-41C0-87BF-086EC184300C}" type="pres">
      <dgm:prSet presAssocID="{55B69E1D-323B-4C12-A086-94AFDFBD3E12}" presName="thickLine" presStyleLbl="alignNode1" presStyleIdx="3" presStyleCnt="4"/>
      <dgm:spPr/>
    </dgm:pt>
    <dgm:pt modelId="{D849D075-CB1B-4D63-948D-F9E667E10915}" type="pres">
      <dgm:prSet presAssocID="{55B69E1D-323B-4C12-A086-94AFDFBD3E12}" presName="horz1" presStyleCnt="0"/>
      <dgm:spPr/>
    </dgm:pt>
    <dgm:pt modelId="{E3088465-3BA7-4825-9108-8BBD0D5C4707}" type="pres">
      <dgm:prSet presAssocID="{55B69E1D-323B-4C12-A086-94AFDFBD3E12}" presName="tx1" presStyleLbl="revTx" presStyleIdx="3" presStyleCnt="4"/>
      <dgm:spPr/>
    </dgm:pt>
    <dgm:pt modelId="{A3FEA814-2055-4E60-8F09-0AB6AA0B91BC}" type="pres">
      <dgm:prSet presAssocID="{55B69E1D-323B-4C12-A086-94AFDFBD3E12}" presName="vert1" presStyleCnt="0"/>
      <dgm:spPr/>
    </dgm:pt>
  </dgm:ptLst>
  <dgm:cxnLst>
    <dgm:cxn modelId="{D5EECC21-35EC-414C-96C6-9719E65BA268}" type="presOf" srcId="{55B69E1D-323B-4C12-A086-94AFDFBD3E12}" destId="{E3088465-3BA7-4825-9108-8BBD0D5C4707}" srcOrd="0" destOrd="0" presId="urn:microsoft.com/office/officeart/2008/layout/LinedList"/>
    <dgm:cxn modelId="{A11E8F64-CBEB-4B0F-BF97-096D0158F80B}" type="presOf" srcId="{8B694D95-E1F7-484B-87B9-8995674613AB}" destId="{6BF9A12B-EEC2-4D32-A4F6-37A0946273E8}" srcOrd="0" destOrd="0" presId="urn:microsoft.com/office/officeart/2008/layout/LinedList"/>
    <dgm:cxn modelId="{E2B86965-30D8-43D9-B5B5-283921979881}" srcId="{1BEBE7BB-D602-4209-95B0-0619E2DCAB45}" destId="{55B69E1D-323B-4C12-A086-94AFDFBD3E12}" srcOrd="3" destOrd="0" parTransId="{ADB20507-1911-4296-88AD-EC65D82CBF4C}" sibTransId="{4D677262-2621-4856-8C12-8825E234FEC9}"/>
    <dgm:cxn modelId="{B083B96B-5AFB-4996-957A-1180FEC3EB45}" srcId="{1BEBE7BB-D602-4209-95B0-0619E2DCAB45}" destId="{903AD913-CAE1-4EFC-B112-FAC34EDDA60F}" srcOrd="2" destOrd="0" parTransId="{4937D8F9-AF30-4D97-AB9A-58391EB8CE2C}" sibTransId="{88EB912C-6932-4271-BD35-BA06E756CFB5}"/>
    <dgm:cxn modelId="{24B44253-23AA-4054-BB9E-5E90857BEF19}" type="presOf" srcId="{903AD913-CAE1-4EFC-B112-FAC34EDDA60F}" destId="{1D5E3B57-06A2-4A44-866B-2A7DE7757AF5}" srcOrd="0" destOrd="0" presId="urn:microsoft.com/office/officeart/2008/layout/LinedList"/>
    <dgm:cxn modelId="{A2C88678-702C-4763-856C-535247AF3212}" type="presOf" srcId="{1BEBE7BB-D602-4209-95B0-0619E2DCAB45}" destId="{BF3A6D2A-A1F1-4E1E-AA92-D71E1D779219}" srcOrd="0" destOrd="0" presId="urn:microsoft.com/office/officeart/2008/layout/LinedList"/>
    <dgm:cxn modelId="{68507981-6945-433B-B81B-AA2A48504403}" srcId="{1BEBE7BB-D602-4209-95B0-0619E2DCAB45}" destId="{F6CDB746-CE17-45A2-9966-2EE46D0C03B7}" srcOrd="1" destOrd="0" parTransId="{E0CC8258-81F2-40F8-80E4-CF527C060B7E}" sibTransId="{7A33BB03-90B8-4326-B56B-E348646AF986}"/>
    <dgm:cxn modelId="{97E793A4-63A7-455D-B3CE-75F522A377AE}" type="presOf" srcId="{F6CDB746-CE17-45A2-9966-2EE46D0C03B7}" destId="{997434A6-0B2B-4E88-8BEF-DE2AE98351D8}" srcOrd="0" destOrd="0" presId="urn:microsoft.com/office/officeart/2008/layout/LinedList"/>
    <dgm:cxn modelId="{259284B9-46A0-4671-816C-834EBBA38F5B}" srcId="{1BEBE7BB-D602-4209-95B0-0619E2DCAB45}" destId="{8B694D95-E1F7-484B-87B9-8995674613AB}" srcOrd="0" destOrd="0" parTransId="{3D98F6BC-0A1D-4A4A-8DAB-3BB2A6D6E936}" sibTransId="{8A88DAF1-34BD-4EEF-8FED-4D4257888F83}"/>
    <dgm:cxn modelId="{3B4E68DC-E4E0-4709-AE9F-8050A855A965}" type="presParOf" srcId="{BF3A6D2A-A1F1-4E1E-AA92-D71E1D779219}" destId="{9D4B997D-703D-4869-B1F0-A2E76160859F}" srcOrd="0" destOrd="0" presId="urn:microsoft.com/office/officeart/2008/layout/LinedList"/>
    <dgm:cxn modelId="{21A0CB48-D70A-4FC7-B859-FE4A1DFA826B}" type="presParOf" srcId="{BF3A6D2A-A1F1-4E1E-AA92-D71E1D779219}" destId="{FC06A817-AE66-4D42-9CD1-87A9578D4CC0}" srcOrd="1" destOrd="0" presId="urn:microsoft.com/office/officeart/2008/layout/LinedList"/>
    <dgm:cxn modelId="{B682AB0D-28FF-425C-BE1D-A8802428707A}" type="presParOf" srcId="{FC06A817-AE66-4D42-9CD1-87A9578D4CC0}" destId="{6BF9A12B-EEC2-4D32-A4F6-37A0946273E8}" srcOrd="0" destOrd="0" presId="urn:microsoft.com/office/officeart/2008/layout/LinedList"/>
    <dgm:cxn modelId="{764489A7-E16D-409B-A9BA-B710C3D054FE}" type="presParOf" srcId="{FC06A817-AE66-4D42-9CD1-87A9578D4CC0}" destId="{5CB5410E-F066-4EA2-A966-63F57FAFDDCE}" srcOrd="1" destOrd="0" presId="urn:microsoft.com/office/officeart/2008/layout/LinedList"/>
    <dgm:cxn modelId="{B7E06DCB-5484-4E40-8092-3F1FB15CFDF4}" type="presParOf" srcId="{BF3A6D2A-A1F1-4E1E-AA92-D71E1D779219}" destId="{3C4C3CC2-BA45-41B0-9D03-9827BC5BBFDB}" srcOrd="2" destOrd="0" presId="urn:microsoft.com/office/officeart/2008/layout/LinedList"/>
    <dgm:cxn modelId="{EE68828B-B619-4871-88B6-3DB051AC2A5C}" type="presParOf" srcId="{BF3A6D2A-A1F1-4E1E-AA92-D71E1D779219}" destId="{B02E6908-B9F6-4B49-A0AD-3653415FEB60}" srcOrd="3" destOrd="0" presId="urn:microsoft.com/office/officeart/2008/layout/LinedList"/>
    <dgm:cxn modelId="{1F2B4370-7619-4A8D-BCDE-934701A29A29}" type="presParOf" srcId="{B02E6908-B9F6-4B49-A0AD-3653415FEB60}" destId="{997434A6-0B2B-4E88-8BEF-DE2AE98351D8}" srcOrd="0" destOrd="0" presId="urn:microsoft.com/office/officeart/2008/layout/LinedList"/>
    <dgm:cxn modelId="{A11B33B0-B449-4D74-9BC1-4715067C6AFF}" type="presParOf" srcId="{B02E6908-B9F6-4B49-A0AD-3653415FEB60}" destId="{77BFCC55-DA0A-4CA2-A7A0-28BCBF57622F}" srcOrd="1" destOrd="0" presId="urn:microsoft.com/office/officeart/2008/layout/LinedList"/>
    <dgm:cxn modelId="{1B6C9815-1F06-4351-8DE1-ED076431A70F}" type="presParOf" srcId="{BF3A6D2A-A1F1-4E1E-AA92-D71E1D779219}" destId="{C427E448-3D96-4EDD-A0C2-622FF16AD02A}" srcOrd="4" destOrd="0" presId="urn:microsoft.com/office/officeart/2008/layout/LinedList"/>
    <dgm:cxn modelId="{A5789526-90C8-4BE4-BA86-234010756188}" type="presParOf" srcId="{BF3A6D2A-A1F1-4E1E-AA92-D71E1D779219}" destId="{E4F5BF10-7B72-4D7E-ABC3-D4052B953808}" srcOrd="5" destOrd="0" presId="urn:microsoft.com/office/officeart/2008/layout/LinedList"/>
    <dgm:cxn modelId="{775C72CB-69ED-4DF6-B8F3-77AFE0CDD3ED}" type="presParOf" srcId="{E4F5BF10-7B72-4D7E-ABC3-D4052B953808}" destId="{1D5E3B57-06A2-4A44-866B-2A7DE7757AF5}" srcOrd="0" destOrd="0" presId="urn:microsoft.com/office/officeart/2008/layout/LinedList"/>
    <dgm:cxn modelId="{EF611C32-1BD6-4619-B414-350F64A4F5B9}" type="presParOf" srcId="{E4F5BF10-7B72-4D7E-ABC3-D4052B953808}" destId="{73A9769F-B6DD-40BA-A09E-A7E96A00FF6A}" srcOrd="1" destOrd="0" presId="urn:microsoft.com/office/officeart/2008/layout/LinedList"/>
    <dgm:cxn modelId="{F523E7AF-F787-4B0B-AC9D-85B3E5DC7753}" type="presParOf" srcId="{BF3A6D2A-A1F1-4E1E-AA92-D71E1D779219}" destId="{AC33660E-1F42-41C0-87BF-086EC184300C}" srcOrd="6" destOrd="0" presId="urn:microsoft.com/office/officeart/2008/layout/LinedList"/>
    <dgm:cxn modelId="{8E2122E6-DAC2-4015-AA43-8318A443E394}" type="presParOf" srcId="{BF3A6D2A-A1F1-4E1E-AA92-D71E1D779219}" destId="{D849D075-CB1B-4D63-948D-F9E667E10915}" srcOrd="7" destOrd="0" presId="urn:microsoft.com/office/officeart/2008/layout/LinedList"/>
    <dgm:cxn modelId="{256238B1-8885-487B-B022-4018811D338B}" type="presParOf" srcId="{D849D075-CB1B-4D63-948D-F9E667E10915}" destId="{E3088465-3BA7-4825-9108-8BBD0D5C4707}" srcOrd="0" destOrd="0" presId="urn:microsoft.com/office/officeart/2008/layout/LinedList"/>
    <dgm:cxn modelId="{3CAC987B-04BD-4A6F-B65D-F32A2615A245}" type="presParOf" srcId="{D849D075-CB1B-4D63-948D-F9E667E10915}" destId="{A3FEA814-2055-4E60-8F09-0AB6AA0B91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9C9C659-16AD-4F9A-8F1C-911E9701532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E86ED7D-C055-4EA0-85FC-0789DD8DAFCB}">
      <dgm:prSet/>
      <dgm:spPr/>
      <dgm:t>
        <a:bodyPr/>
        <a:lstStyle/>
        <a:p>
          <a:r>
            <a:rPr lang="en-US" baseline="0"/>
            <a:t>This is a medical emergency</a:t>
          </a:r>
          <a:endParaRPr lang="en-US"/>
        </a:p>
      </dgm:t>
    </dgm:pt>
    <dgm:pt modelId="{BA581D59-891F-44E8-A483-E352744D8F9B}" type="parTrans" cxnId="{1ADBB1E6-F26B-4F59-BDDA-1C2808FDB510}">
      <dgm:prSet/>
      <dgm:spPr/>
      <dgm:t>
        <a:bodyPr/>
        <a:lstStyle/>
        <a:p>
          <a:endParaRPr lang="en-US"/>
        </a:p>
      </dgm:t>
    </dgm:pt>
    <dgm:pt modelId="{04AE5B8A-4D12-425A-9FB0-83377F314930}" type="sibTrans" cxnId="{1ADBB1E6-F26B-4F59-BDDA-1C2808FDB510}">
      <dgm:prSet/>
      <dgm:spPr/>
      <dgm:t>
        <a:bodyPr/>
        <a:lstStyle/>
        <a:p>
          <a:endParaRPr lang="en-US"/>
        </a:p>
      </dgm:t>
    </dgm:pt>
    <dgm:pt modelId="{0888C1E0-50F3-48DE-BCB0-119DC0B75B8D}">
      <dgm:prSet/>
      <dgm:spPr/>
      <dgm:t>
        <a:bodyPr/>
        <a:lstStyle/>
        <a:p>
          <a:r>
            <a:rPr lang="en-US" baseline="0"/>
            <a:t>Continued severe respiratory distress that is not responsive to drugs</a:t>
          </a:r>
          <a:endParaRPr lang="en-US"/>
        </a:p>
      </dgm:t>
    </dgm:pt>
    <dgm:pt modelId="{464F3070-D56B-4844-A29B-B02B7268F200}" type="parTrans" cxnId="{70C56D7E-90EF-4CBA-890D-619502EB6AD1}">
      <dgm:prSet/>
      <dgm:spPr/>
      <dgm:t>
        <a:bodyPr/>
        <a:lstStyle/>
        <a:p>
          <a:endParaRPr lang="en-US"/>
        </a:p>
      </dgm:t>
    </dgm:pt>
    <dgm:pt modelId="{412FB80F-0D22-442B-AEEF-1A15B7276E0B}" type="sibTrans" cxnId="{70C56D7E-90EF-4CBA-890D-619502EB6AD1}">
      <dgm:prSet/>
      <dgm:spPr/>
      <dgm:t>
        <a:bodyPr/>
        <a:lstStyle/>
        <a:p>
          <a:endParaRPr lang="en-US"/>
        </a:p>
      </dgm:t>
    </dgm:pt>
    <dgm:pt modelId="{7FF97B8B-FFB9-4326-A11D-1DBB0608F540}">
      <dgm:prSet/>
      <dgm:spPr/>
      <dgm:t>
        <a:bodyPr/>
        <a:lstStyle/>
        <a:p>
          <a:r>
            <a:rPr lang="en-US" baseline="0"/>
            <a:t>ICU admission, O2, IV medications, and frequent VS including pulse oximetry readings</a:t>
          </a:r>
          <a:endParaRPr lang="en-US"/>
        </a:p>
      </dgm:t>
    </dgm:pt>
    <dgm:pt modelId="{52EC71A7-5D78-4D1D-B3C4-424A4B286CDC}" type="parTrans" cxnId="{2E1DE70F-5988-4904-A550-3191C36DC1A3}">
      <dgm:prSet/>
      <dgm:spPr/>
      <dgm:t>
        <a:bodyPr/>
        <a:lstStyle/>
        <a:p>
          <a:endParaRPr lang="en-US"/>
        </a:p>
      </dgm:t>
    </dgm:pt>
    <dgm:pt modelId="{C901D47F-E7A6-4A47-A18C-9FFFA685D23C}" type="sibTrans" cxnId="{2E1DE70F-5988-4904-A550-3191C36DC1A3}">
      <dgm:prSet/>
      <dgm:spPr/>
      <dgm:t>
        <a:bodyPr/>
        <a:lstStyle/>
        <a:p>
          <a:endParaRPr lang="en-US"/>
        </a:p>
      </dgm:t>
    </dgm:pt>
    <dgm:pt modelId="{85CAC241-B54F-4A47-8C35-3D30FD376870}" type="pres">
      <dgm:prSet presAssocID="{D9C9C659-16AD-4F9A-8F1C-911E9701532E}" presName="linear" presStyleCnt="0">
        <dgm:presLayoutVars>
          <dgm:animLvl val="lvl"/>
          <dgm:resizeHandles val="exact"/>
        </dgm:presLayoutVars>
      </dgm:prSet>
      <dgm:spPr/>
    </dgm:pt>
    <dgm:pt modelId="{DC0859BF-2DC4-47A1-B8D3-C0509508BE34}" type="pres">
      <dgm:prSet presAssocID="{5E86ED7D-C055-4EA0-85FC-0789DD8DAFC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EC8AD2D-A3E8-41DC-85B0-498AF638230B}" type="pres">
      <dgm:prSet presAssocID="{5E86ED7D-C055-4EA0-85FC-0789DD8DAFC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E1DE70F-5988-4904-A550-3191C36DC1A3}" srcId="{5E86ED7D-C055-4EA0-85FC-0789DD8DAFCB}" destId="{7FF97B8B-FFB9-4326-A11D-1DBB0608F540}" srcOrd="1" destOrd="0" parTransId="{52EC71A7-5D78-4D1D-B3C4-424A4B286CDC}" sibTransId="{C901D47F-E7A6-4A47-A18C-9FFFA685D23C}"/>
    <dgm:cxn modelId="{70C56D7E-90EF-4CBA-890D-619502EB6AD1}" srcId="{5E86ED7D-C055-4EA0-85FC-0789DD8DAFCB}" destId="{0888C1E0-50F3-48DE-BCB0-119DC0B75B8D}" srcOrd="0" destOrd="0" parTransId="{464F3070-D56B-4844-A29B-B02B7268F200}" sibTransId="{412FB80F-0D22-442B-AEEF-1A15B7276E0B}"/>
    <dgm:cxn modelId="{A4709C95-1E01-4B1F-901C-1EF3DE2D7C6B}" type="presOf" srcId="{5E86ED7D-C055-4EA0-85FC-0789DD8DAFCB}" destId="{DC0859BF-2DC4-47A1-B8D3-C0509508BE34}" srcOrd="0" destOrd="0" presId="urn:microsoft.com/office/officeart/2005/8/layout/vList2"/>
    <dgm:cxn modelId="{FBC038BF-FBFB-408C-B272-AFC284A13BDA}" type="presOf" srcId="{D9C9C659-16AD-4F9A-8F1C-911E9701532E}" destId="{85CAC241-B54F-4A47-8C35-3D30FD376870}" srcOrd="0" destOrd="0" presId="urn:microsoft.com/office/officeart/2005/8/layout/vList2"/>
    <dgm:cxn modelId="{1ADBB1E6-F26B-4F59-BDDA-1C2808FDB510}" srcId="{D9C9C659-16AD-4F9A-8F1C-911E9701532E}" destId="{5E86ED7D-C055-4EA0-85FC-0789DD8DAFCB}" srcOrd="0" destOrd="0" parTransId="{BA581D59-891F-44E8-A483-E352744D8F9B}" sibTransId="{04AE5B8A-4D12-425A-9FB0-83377F314930}"/>
    <dgm:cxn modelId="{E9AD84EE-3B5B-43A1-9295-C11F979E197A}" type="presOf" srcId="{7FF97B8B-FFB9-4326-A11D-1DBB0608F540}" destId="{4EC8AD2D-A3E8-41DC-85B0-498AF638230B}" srcOrd="0" destOrd="1" presId="urn:microsoft.com/office/officeart/2005/8/layout/vList2"/>
    <dgm:cxn modelId="{903675F6-B092-4EEC-88E6-58A93DD002D1}" type="presOf" srcId="{0888C1E0-50F3-48DE-BCB0-119DC0B75B8D}" destId="{4EC8AD2D-A3E8-41DC-85B0-498AF638230B}" srcOrd="0" destOrd="0" presId="urn:microsoft.com/office/officeart/2005/8/layout/vList2"/>
    <dgm:cxn modelId="{79A35C03-D9C9-4C0F-9DE8-DE57CBF51268}" type="presParOf" srcId="{85CAC241-B54F-4A47-8C35-3D30FD376870}" destId="{DC0859BF-2DC4-47A1-B8D3-C0509508BE34}" srcOrd="0" destOrd="0" presId="urn:microsoft.com/office/officeart/2005/8/layout/vList2"/>
    <dgm:cxn modelId="{BFF7B569-B1E9-491A-AE82-21AD55BE5F7A}" type="presParOf" srcId="{85CAC241-B54F-4A47-8C35-3D30FD376870}" destId="{4EC8AD2D-A3E8-41DC-85B0-498AF638230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4E88C3D-E352-4155-A794-9C5B081D247F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C95398-EE26-4B7E-82F3-E23B5A6B3A37}">
      <dgm:prSet/>
      <dgm:spPr/>
      <dgm:t>
        <a:bodyPr/>
        <a:lstStyle/>
        <a:p>
          <a:r>
            <a:rPr lang="en-US"/>
            <a:t>*Defect on Chromosome #7 – inherited from both parents*</a:t>
          </a:r>
        </a:p>
      </dgm:t>
    </dgm:pt>
    <dgm:pt modelId="{7CB7562C-1010-4AF9-A1C8-57BA6FDF567A}" type="parTrans" cxnId="{15CFDC20-351A-452C-990D-4D5355FC301D}">
      <dgm:prSet/>
      <dgm:spPr/>
      <dgm:t>
        <a:bodyPr/>
        <a:lstStyle/>
        <a:p>
          <a:endParaRPr lang="en-US"/>
        </a:p>
      </dgm:t>
    </dgm:pt>
    <dgm:pt modelId="{58300778-E2CE-407F-B82D-59B08177A1A1}" type="sibTrans" cxnId="{15CFDC20-351A-452C-990D-4D5355FC301D}">
      <dgm:prSet/>
      <dgm:spPr/>
      <dgm:t>
        <a:bodyPr/>
        <a:lstStyle/>
        <a:p>
          <a:endParaRPr lang="en-US"/>
        </a:p>
      </dgm:t>
    </dgm:pt>
    <dgm:pt modelId="{2CE11D90-E261-48CC-8D06-A0E03AF8B72F}">
      <dgm:prSet/>
      <dgm:spPr/>
      <dgm:t>
        <a:bodyPr/>
        <a:lstStyle/>
        <a:p>
          <a:r>
            <a:rPr lang="en-US"/>
            <a:t>Effects</a:t>
          </a:r>
        </a:p>
      </dgm:t>
    </dgm:pt>
    <dgm:pt modelId="{1511215A-A12C-496E-9D1F-F4284F8122D5}" type="parTrans" cxnId="{7242CCF9-4ABD-4526-9461-1BD5D20CC876}">
      <dgm:prSet/>
      <dgm:spPr/>
      <dgm:t>
        <a:bodyPr/>
        <a:lstStyle/>
        <a:p>
          <a:endParaRPr lang="en-US"/>
        </a:p>
      </dgm:t>
    </dgm:pt>
    <dgm:pt modelId="{B5121438-C237-4075-8844-AF93DB1C143F}" type="sibTrans" cxnId="{7242CCF9-4ABD-4526-9461-1BD5D20CC876}">
      <dgm:prSet/>
      <dgm:spPr/>
      <dgm:t>
        <a:bodyPr/>
        <a:lstStyle/>
        <a:p>
          <a:endParaRPr lang="en-US"/>
        </a:p>
      </dgm:t>
    </dgm:pt>
    <dgm:pt modelId="{98F4F025-A12D-4A40-A2A5-BA8F35A68DC0}">
      <dgm:prSet/>
      <dgm:spPr/>
      <dgm:t>
        <a:bodyPr/>
        <a:lstStyle/>
        <a:p>
          <a:r>
            <a:rPr lang="en-US"/>
            <a:t>Thick mucous gland secretions</a:t>
          </a:r>
        </a:p>
      </dgm:t>
    </dgm:pt>
    <dgm:pt modelId="{2147F1E3-8B8A-4655-B5F3-D1DF5BE3ABB6}" type="parTrans" cxnId="{5CCF2F29-1479-419E-965E-D7869A61F071}">
      <dgm:prSet/>
      <dgm:spPr/>
      <dgm:t>
        <a:bodyPr/>
        <a:lstStyle/>
        <a:p>
          <a:endParaRPr lang="en-US"/>
        </a:p>
      </dgm:t>
    </dgm:pt>
    <dgm:pt modelId="{90448563-5C3B-4F20-8F06-4A613E2D45B6}" type="sibTrans" cxnId="{5CCF2F29-1479-419E-965E-D7869A61F071}">
      <dgm:prSet/>
      <dgm:spPr/>
      <dgm:t>
        <a:bodyPr/>
        <a:lstStyle/>
        <a:p>
          <a:endParaRPr lang="en-US"/>
        </a:p>
      </dgm:t>
    </dgm:pt>
    <dgm:pt modelId="{65BEC7C4-CF5C-4FD4-A6B5-0C013740E68C}">
      <dgm:prSet/>
      <dgm:spPr/>
      <dgm:t>
        <a:bodyPr/>
        <a:lstStyle/>
        <a:p>
          <a:r>
            <a:rPr lang="en-US"/>
            <a:t>Loss of electrolytes in sweat</a:t>
          </a:r>
        </a:p>
      </dgm:t>
    </dgm:pt>
    <dgm:pt modelId="{CED22DE2-B737-4C94-9ACD-CDA9F2ED3C63}" type="parTrans" cxnId="{FE63FDCF-0255-4EEE-9210-3E43C9436704}">
      <dgm:prSet/>
      <dgm:spPr/>
      <dgm:t>
        <a:bodyPr/>
        <a:lstStyle/>
        <a:p>
          <a:endParaRPr lang="en-US"/>
        </a:p>
      </dgm:t>
    </dgm:pt>
    <dgm:pt modelId="{D5BDD1FC-6524-4528-A95F-D331871964F1}" type="sibTrans" cxnId="{FE63FDCF-0255-4EEE-9210-3E43C9436704}">
      <dgm:prSet/>
      <dgm:spPr/>
      <dgm:t>
        <a:bodyPr/>
        <a:lstStyle/>
        <a:p>
          <a:endParaRPr lang="en-US"/>
        </a:p>
      </dgm:t>
    </dgm:pt>
    <dgm:pt modelId="{15A24F46-41A0-45C4-8E23-7C4D2699B50C}">
      <dgm:prSet/>
      <dgm:spPr/>
      <dgm:t>
        <a:bodyPr/>
        <a:lstStyle/>
        <a:p>
          <a:r>
            <a:rPr lang="en-US"/>
            <a:t>Multisystem</a:t>
          </a:r>
        </a:p>
      </dgm:t>
    </dgm:pt>
    <dgm:pt modelId="{33B53E9F-6F28-405E-BB17-55E342685013}" type="parTrans" cxnId="{BAEAF9AF-5167-4ECE-BBC0-2DA5844DE864}">
      <dgm:prSet/>
      <dgm:spPr/>
      <dgm:t>
        <a:bodyPr/>
        <a:lstStyle/>
        <a:p>
          <a:endParaRPr lang="en-US"/>
        </a:p>
      </dgm:t>
    </dgm:pt>
    <dgm:pt modelId="{82A1D4DB-058C-4D13-9070-7381575E8003}" type="sibTrans" cxnId="{BAEAF9AF-5167-4ECE-BBC0-2DA5844DE864}">
      <dgm:prSet/>
      <dgm:spPr/>
      <dgm:t>
        <a:bodyPr/>
        <a:lstStyle/>
        <a:p>
          <a:endParaRPr lang="en-US"/>
        </a:p>
      </dgm:t>
    </dgm:pt>
    <dgm:pt modelId="{32232886-8604-4F19-A23B-6B536AE61B34}">
      <dgm:prSet/>
      <dgm:spPr/>
      <dgm:t>
        <a:bodyPr/>
        <a:lstStyle/>
        <a:p>
          <a:r>
            <a:rPr lang="en-US"/>
            <a:t>Respiratory</a:t>
          </a:r>
        </a:p>
      </dgm:t>
    </dgm:pt>
    <dgm:pt modelId="{5F219364-E7A2-43B1-9676-447873E7D348}" type="parTrans" cxnId="{F1A04399-41CE-4757-AB5B-E156F31F1FC3}">
      <dgm:prSet/>
      <dgm:spPr/>
      <dgm:t>
        <a:bodyPr/>
        <a:lstStyle/>
        <a:p>
          <a:endParaRPr lang="en-US"/>
        </a:p>
      </dgm:t>
    </dgm:pt>
    <dgm:pt modelId="{00E94EB0-4802-4D49-A122-7D12A7E6BB56}" type="sibTrans" cxnId="{F1A04399-41CE-4757-AB5B-E156F31F1FC3}">
      <dgm:prSet/>
      <dgm:spPr/>
      <dgm:t>
        <a:bodyPr/>
        <a:lstStyle/>
        <a:p>
          <a:endParaRPr lang="en-US"/>
        </a:p>
      </dgm:t>
    </dgm:pt>
    <dgm:pt modelId="{0DEBB3C4-280A-4196-846F-AE70ECF13DE1}">
      <dgm:prSet/>
      <dgm:spPr/>
      <dgm:t>
        <a:bodyPr/>
        <a:lstStyle/>
        <a:p>
          <a:r>
            <a:rPr lang="en-US"/>
            <a:t>Digestive system</a:t>
          </a:r>
        </a:p>
      </dgm:t>
    </dgm:pt>
    <dgm:pt modelId="{A33C0FB9-0ECC-412E-8127-9CB219F2AA29}" type="parTrans" cxnId="{D8C70B21-58A1-4E46-BC39-5F0DC3E9DCE3}">
      <dgm:prSet/>
      <dgm:spPr/>
      <dgm:t>
        <a:bodyPr/>
        <a:lstStyle/>
        <a:p>
          <a:endParaRPr lang="en-US"/>
        </a:p>
      </dgm:t>
    </dgm:pt>
    <dgm:pt modelId="{5DE7C6DC-6137-4E35-94FF-5F1A54BFBEED}" type="sibTrans" cxnId="{D8C70B21-58A1-4E46-BC39-5F0DC3E9DCE3}">
      <dgm:prSet/>
      <dgm:spPr/>
      <dgm:t>
        <a:bodyPr/>
        <a:lstStyle/>
        <a:p>
          <a:endParaRPr lang="en-US"/>
        </a:p>
      </dgm:t>
    </dgm:pt>
    <dgm:pt modelId="{29C94055-5D36-4CB8-9B0C-B825BFF6C891}">
      <dgm:prSet/>
      <dgm:spPr/>
      <dgm:t>
        <a:bodyPr/>
        <a:lstStyle/>
        <a:p>
          <a:r>
            <a:rPr lang="en-US"/>
            <a:t>Skin</a:t>
          </a:r>
        </a:p>
      </dgm:t>
    </dgm:pt>
    <dgm:pt modelId="{0E596AD8-1203-4F45-ACCC-46897704A314}" type="parTrans" cxnId="{1880A639-8947-4846-B560-AA3EE9D34F5C}">
      <dgm:prSet/>
      <dgm:spPr/>
      <dgm:t>
        <a:bodyPr/>
        <a:lstStyle/>
        <a:p>
          <a:endParaRPr lang="en-US"/>
        </a:p>
      </dgm:t>
    </dgm:pt>
    <dgm:pt modelId="{2EC1895B-92C3-438E-8CAF-D094770C3F13}" type="sibTrans" cxnId="{1880A639-8947-4846-B560-AA3EE9D34F5C}">
      <dgm:prSet/>
      <dgm:spPr/>
      <dgm:t>
        <a:bodyPr/>
        <a:lstStyle/>
        <a:p>
          <a:endParaRPr lang="en-US"/>
        </a:p>
      </dgm:t>
    </dgm:pt>
    <dgm:pt modelId="{AC7CBE87-34FB-480C-AA30-78248058F000}">
      <dgm:prSet/>
      <dgm:spPr/>
      <dgm:t>
        <a:bodyPr/>
        <a:lstStyle/>
        <a:p>
          <a:r>
            <a:rPr lang="en-US"/>
            <a:t>Reproductive system</a:t>
          </a:r>
        </a:p>
      </dgm:t>
    </dgm:pt>
    <dgm:pt modelId="{C5641EE8-9B31-4886-A56C-FE899BE15B3A}" type="parTrans" cxnId="{5F4CBDF5-2EF5-4E9E-87A0-A2D427E18D68}">
      <dgm:prSet/>
      <dgm:spPr/>
      <dgm:t>
        <a:bodyPr/>
        <a:lstStyle/>
        <a:p>
          <a:endParaRPr lang="en-US"/>
        </a:p>
      </dgm:t>
    </dgm:pt>
    <dgm:pt modelId="{00288AB3-0D03-4E96-927F-4655C5F15AF7}" type="sibTrans" cxnId="{5F4CBDF5-2EF5-4E9E-87A0-A2D427E18D68}">
      <dgm:prSet/>
      <dgm:spPr/>
      <dgm:t>
        <a:bodyPr/>
        <a:lstStyle/>
        <a:p>
          <a:endParaRPr lang="en-US"/>
        </a:p>
      </dgm:t>
    </dgm:pt>
    <dgm:pt modelId="{0E188115-F7E9-49B0-9960-3A79A019DD9E}" type="pres">
      <dgm:prSet presAssocID="{24E88C3D-E352-4155-A794-9C5B081D247F}" presName="linear" presStyleCnt="0">
        <dgm:presLayoutVars>
          <dgm:dir/>
          <dgm:animLvl val="lvl"/>
          <dgm:resizeHandles val="exact"/>
        </dgm:presLayoutVars>
      </dgm:prSet>
      <dgm:spPr/>
    </dgm:pt>
    <dgm:pt modelId="{0916C0BB-E817-48D5-B315-92C3612C0345}" type="pres">
      <dgm:prSet presAssocID="{55C95398-EE26-4B7E-82F3-E23B5A6B3A37}" presName="parentLin" presStyleCnt="0"/>
      <dgm:spPr/>
    </dgm:pt>
    <dgm:pt modelId="{9D074659-9288-480F-AFC3-5F4D2D321649}" type="pres">
      <dgm:prSet presAssocID="{55C95398-EE26-4B7E-82F3-E23B5A6B3A37}" presName="parentLeftMargin" presStyleLbl="node1" presStyleIdx="0" presStyleCnt="3"/>
      <dgm:spPr/>
    </dgm:pt>
    <dgm:pt modelId="{73F3DF2D-7B13-4324-9876-2AA7824FE638}" type="pres">
      <dgm:prSet presAssocID="{55C95398-EE26-4B7E-82F3-E23B5A6B3A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1522BD-58A8-4A61-B2E1-FFDA505C2887}" type="pres">
      <dgm:prSet presAssocID="{55C95398-EE26-4B7E-82F3-E23B5A6B3A37}" presName="negativeSpace" presStyleCnt="0"/>
      <dgm:spPr/>
    </dgm:pt>
    <dgm:pt modelId="{C6207E57-6877-4A41-99D0-F69515390F37}" type="pres">
      <dgm:prSet presAssocID="{55C95398-EE26-4B7E-82F3-E23B5A6B3A37}" presName="childText" presStyleLbl="conFgAcc1" presStyleIdx="0" presStyleCnt="3">
        <dgm:presLayoutVars>
          <dgm:bulletEnabled val="1"/>
        </dgm:presLayoutVars>
      </dgm:prSet>
      <dgm:spPr/>
    </dgm:pt>
    <dgm:pt modelId="{686A8A7A-017C-4E85-A703-C573B08C9C58}" type="pres">
      <dgm:prSet presAssocID="{58300778-E2CE-407F-B82D-59B08177A1A1}" presName="spaceBetweenRectangles" presStyleCnt="0"/>
      <dgm:spPr/>
    </dgm:pt>
    <dgm:pt modelId="{F3686BBC-4915-4AF6-9F0A-C3C747431F30}" type="pres">
      <dgm:prSet presAssocID="{2CE11D90-E261-48CC-8D06-A0E03AF8B72F}" presName="parentLin" presStyleCnt="0"/>
      <dgm:spPr/>
    </dgm:pt>
    <dgm:pt modelId="{7FE1C535-4A2A-47F3-BEA8-28C72B1A234A}" type="pres">
      <dgm:prSet presAssocID="{2CE11D90-E261-48CC-8D06-A0E03AF8B72F}" presName="parentLeftMargin" presStyleLbl="node1" presStyleIdx="0" presStyleCnt="3"/>
      <dgm:spPr/>
    </dgm:pt>
    <dgm:pt modelId="{B148E6C5-0EFD-47EE-BDE6-5A869C7B649F}" type="pres">
      <dgm:prSet presAssocID="{2CE11D90-E261-48CC-8D06-A0E03AF8B7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BF21ED9-3471-4428-B926-2A4F7B6DA552}" type="pres">
      <dgm:prSet presAssocID="{2CE11D90-E261-48CC-8D06-A0E03AF8B72F}" presName="negativeSpace" presStyleCnt="0"/>
      <dgm:spPr/>
    </dgm:pt>
    <dgm:pt modelId="{75696F82-050F-4A9A-BCB3-CAEF5011636B}" type="pres">
      <dgm:prSet presAssocID="{2CE11D90-E261-48CC-8D06-A0E03AF8B72F}" presName="childText" presStyleLbl="conFgAcc1" presStyleIdx="1" presStyleCnt="3">
        <dgm:presLayoutVars>
          <dgm:bulletEnabled val="1"/>
        </dgm:presLayoutVars>
      </dgm:prSet>
      <dgm:spPr/>
    </dgm:pt>
    <dgm:pt modelId="{EF66332E-9559-47EE-9E77-6A83605FD8E0}" type="pres">
      <dgm:prSet presAssocID="{B5121438-C237-4075-8844-AF93DB1C143F}" presName="spaceBetweenRectangles" presStyleCnt="0"/>
      <dgm:spPr/>
    </dgm:pt>
    <dgm:pt modelId="{B967A4B3-6817-4C45-A060-C126EEC99ADD}" type="pres">
      <dgm:prSet presAssocID="{15A24F46-41A0-45C4-8E23-7C4D2699B50C}" presName="parentLin" presStyleCnt="0"/>
      <dgm:spPr/>
    </dgm:pt>
    <dgm:pt modelId="{F3E6AE19-5696-44B2-A4FE-BF186D751193}" type="pres">
      <dgm:prSet presAssocID="{15A24F46-41A0-45C4-8E23-7C4D2699B50C}" presName="parentLeftMargin" presStyleLbl="node1" presStyleIdx="1" presStyleCnt="3"/>
      <dgm:spPr/>
    </dgm:pt>
    <dgm:pt modelId="{194175F3-5720-4E8E-980A-014F93372228}" type="pres">
      <dgm:prSet presAssocID="{15A24F46-41A0-45C4-8E23-7C4D2699B50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2A55B76-89F5-453B-B29A-9D5D6A975B70}" type="pres">
      <dgm:prSet presAssocID="{15A24F46-41A0-45C4-8E23-7C4D2699B50C}" presName="negativeSpace" presStyleCnt="0"/>
      <dgm:spPr/>
    </dgm:pt>
    <dgm:pt modelId="{E4B20EFD-C740-4E8F-B9AD-14513A80ADA0}" type="pres">
      <dgm:prSet presAssocID="{15A24F46-41A0-45C4-8E23-7C4D2699B50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47F7D05-8A24-4820-B7B3-72279AFBC5DC}" type="presOf" srcId="{29C94055-5D36-4CB8-9B0C-B825BFF6C891}" destId="{E4B20EFD-C740-4E8F-B9AD-14513A80ADA0}" srcOrd="0" destOrd="2" presId="urn:microsoft.com/office/officeart/2005/8/layout/list1"/>
    <dgm:cxn modelId="{15CFDC20-351A-452C-990D-4D5355FC301D}" srcId="{24E88C3D-E352-4155-A794-9C5B081D247F}" destId="{55C95398-EE26-4B7E-82F3-E23B5A6B3A37}" srcOrd="0" destOrd="0" parTransId="{7CB7562C-1010-4AF9-A1C8-57BA6FDF567A}" sibTransId="{58300778-E2CE-407F-B82D-59B08177A1A1}"/>
    <dgm:cxn modelId="{D8C70B21-58A1-4E46-BC39-5F0DC3E9DCE3}" srcId="{15A24F46-41A0-45C4-8E23-7C4D2699B50C}" destId="{0DEBB3C4-280A-4196-846F-AE70ECF13DE1}" srcOrd="1" destOrd="0" parTransId="{A33C0FB9-0ECC-412E-8127-9CB219F2AA29}" sibTransId="{5DE7C6DC-6137-4E35-94FF-5F1A54BFBEED}"/>
    <dgm:cxn modelId="{DA373424-2DB7-4CA4-BB0C-FB823BC16B31}" type="presOf" srcId="{15A24F46-41A0-45C4-8E23-7C4D2699B50C}" destId="{F3E6AE19-5696-44B2-A4FE-BF186D751193}" srcOrd="0" destOrd="0" presId="urn:microsoft.com/office/officeart/2005/8/layout/list1"/>
    <dgm:cxn modelId="{5CCF2F29-1479-419E-965E-D7869A61F071}" srcId="{2CE11D90-E261-48CC-8D06-A0E03AF8B72F}" destId="{98F4F025-A12D-4A40-A2A5-BA8F35A68DC0}" srcOrd="0" destOrd="0" parTransId="{2147F1E3-8B8A-4655-B5F3-D1DF5BE3ABB6}" sibTransId="{90448563-5C3B-4F20-8F06-4A613E2D45B6}"/>
    <dgm:cxn modelId="{C087AB34-428F-489D-8D15-4EE0BEB3B06A}" type="presOf" srcId="{24E88C3D-E352-4155-A794-9C5B081D247F}" destId="{0E188115-F7E9-49B0-9960-3A79A019DD9E}" srcOrd="0" destOrd="0" presId="urn:microsoft.com/office/officeart/2005/8/layout/list1"/>
    <dgm:cxn modelId="{1880A639-8947-4846-B560-AA3EE9D34F5C}" srcId="{15A24F46-41A0-45C4-8E23-7C4D2699B50C}" destId="{29C94055-5D36-4CB8-9B0C-B825BFF6C891}" srcOrd="2" destOrd="0" parTransId="{0E596AD8-1203-4F45-ACCC-46897704A314}" sibTransId="{2EC1895B-92C3-438E-8CAF-D094770C3F13}"/>
    <dgm:cxn modelId="{3C9DBA3D-31F4-455B-B06B-60B281FA6655}" type="presOf" srcId="{98F4F025-A12D-4A40-A2A5-BA8F35A68DC0}" destId="{75696F82-050F-4A9A-BCB3-CAEF5011636B}" srcOrd="0" destOrd="0" presId="urn:microsoft.com/office/officeart/2005/8/layout/list1"/>
    <dgm:cxn modelId="{B6D4C75E-2064-4647-BED1-0D010B3F2094}" type="presOf" srcId="{65BEC7C4-CF5C-4FD4-A6B5-0C013740E68C}" destId="{75696F82-050F-4A9A-BCB3-CAEF5011636B}" srcOrd="0" destOrd="1" presId="urn:microsoft.com/office/officeart/2005/8/layout/list1"/>
    <dgm:cxn modelId="{AABFF245-4CAA-437F-8450-14F6BB2745F6}" type="presOf" srcId="{15A24F46-41A0-45C4-8E23-7C4D2699B50C}" destId="{194175F3-5720-4E8E-980A-014F93372228}" srcOrd="1" destOrd="0" presId="urn:microsoft.com/office/officeart/2005/8/layout/list1"/>
    <dgm:cxn modelId="{8D374D6D-B3F6-4EDB-A7EA-22977857F266}" type="presOf" srcId="{55C95398-EE26-4B7E-82F3-E23B5A6B3A37}" destId="{73F3DF2D-7B13-4324-9876-2AA7824FE638}" srcOrd="1" destOrd="0" presId="urn:microsoft.com/office/officeart/2005/8/layout/list1"/>
    <dgm:cxn modelId="{B1F5347F-8E67-4171-88A8-ED0BA1F1AD7B}" type="presOf" srcId="{AC7CBE87-34FB-480C-AA30-78248058F000}" destId="{E4B20EFD-C740-4E8F-B9AD-14513A80ADA0}" srcOrd="0" destOrd="3" presId="urn:microsoft.com/office/officeart/2005/8/layout/list1"/>
    <dgm:cxn modelId="{E8338C87-F133-4C25-931F-B288487C0D12}" type="presOf" srcId="{0DEBB3C4-280A-4196-846F-AE70ECF13DE1}" destId="{E4B20EFD-C740-4E8F-B9AD-14513A80ADA0}" srcOrd="0" destOrd="1" presId="urn:microsoft.com/office/officeart/2005/8/layout/list1"/>
    <dgm:cxn modelId="{D6999687-88B0-4D63-80D5-33621C076224}" type="presOf" srcId="{32232886-8604-4F19-A23B-6B536AE61B34}" destId="{E4B20EFD-C740-4E8F-B9AD-14513A80ADA0}" srcOrd="0" destOrd="0" presId="urn:microsoft.com/office/officeart/2005/8/layout/list1"/>
    <dgm:cxn modelId="{F1A04399-41CE-4757-AB5B-E156F31F1FC3}" srcId="{15A24F46-41A0-45C4-8E23-7C4D2699B50C}" destId="{32232886-8604-4F19-A23B-6B536AE61B34}" srcOrd="0" destOrd="0" parTransId="{5F219364-E7A2-43B1-9676-447873E7D348}" sibTransId="{00E94EB0-4802-4D49-A122-7D12A7E6BB56}"/>
    <dgm:cxn modelId="{A8E941A2-2394-48AA-B4E3-F503FA81DD48}" type="presOf" srcId="{2CE11D90-E261-48CC-8D06-A0E03AF8B72F}" destId="{B148E6C5-0EFD-47EE-BDE6-5A869C7B649F}" srcOrd="1" destOrd="0" presId="urn:microsoft.com/office/officeart/2005/8/layout/list1"/>
    <dgm:cxn modelId="{BAEAF9AF-5167-4ECE-BBC0-2DA5844DE864}" srcId="{24E88C3D-E352-4155-A794-9C5B081D247F}" destId="{15A24F46-41A0-45C4-8E23-7C4D2699B50C}" srcOrd="2" destOrd="0" parTransId="{33B53E9F-6F28-405E-BB17-55E342685013}" sibTransId="{82A1D4DB-058C-4D13-9070-7381575E8003}"/>
    <dgm:cxn modelId="{B8E56AC0-E35E-4ACA-8951-0600E8D003A0}" type="presOf" srcId="{55C95398-EE26-4B7E-82F3-E23B5A6B3A37}" destId="{9D074659-9288-480F-AFC3-5F4D2D321649}" srcOrd="0" destOrd="0" presId="urn:microsoft.com/office/officeart/2005/8/layout/list1"/>
    <dgm:cxn modelId="{FE63FDCF-0255-4EEE-9210-3E43C9436704}" srcId="{2CE11D90-E261-48CC-8D06-A0E03AF8B72F}" destId="{65BEC7C4-CF5C-4FD4-A6B5-0C013740E68C}" srcOrd="1" destOrd="0" parTransId="{CED22DE2-B737-4C94-9ACD-CDA9F2ED3C63}" sibTransId="{D5BDD1FC-6524-4528-A95F-D331871964F1}"/>
    <dgm:cxn modelId="{5F4CBDF5-2EF5-4E9E-87A0-A2D427E18D68}" srcId="{15A24F46-41A0-45C4-8E23-7C4D2699B50C}" destId="{AC7CBE87-34FB-480C-AA30-78248058F000}" srcOrd="3" destOrd="0" parTransId="{C5641EE8-9B31-4886-A56C-FE899BE15B3A}" sibTransId="{00288AB3-0D03-4E96-927F-4655C5F15AF7}"/>
    <dgm:cxn modelId="{D83378F7-CD9E-4A86-B87E-756B061F2951}" type="presOf" srcId="{2CE11D90-E261-48CC-8D06-A0E03AF8B72F}" destId="{7FE1C535-4A2A-47F3-BEA8-28C72B1A234A}" srcOrd="0" destOrd="0" presId="urn:microsoft.com/office/officeart/2005/8/layout/list1"/>
    <dgm:cxn modelId="{7242CCF9-4ABD-4526-9461-1BD5D20CC876}" srcId="{24E88C3D-E352-4155-A794-9C5B081D247F}" destId="{2CE11D90-E261-48CC-8D06-A0E03AF8B72F}" srcOrd="1" destOrd="0" parTransId="{1511215A-A12C-496E-9D1F-F4284F8122D5}" sibTransId="{B5121438-C237-4075-8844-AF93DB1C143F}"/>
    <dgm:cxn modelId="{012523E2-DB14-4DD2-A068-EACA7F1A97EF}" type="presParOf" srcId="{0E188115-F7E9-49B0-9960-3A79A019DD9E}" destId="{0916C0BB-E817-48D5-B315-92C3612C0345}" srcOrd="0" destOrd="0" presId="urn:microsoft.com/office/officeart/2005/8/layout/list1"/>
    <dgm:cxn modelId="{AF3EA8CF-E572-4A76-80A1-415058CFA26B}" type="presParOf" srcId="{0916C0BB-E817-48D5-B315-92C3612C0345}" destId="{9D074659-9288-480F-AFC3-5F4D2D321649}" srcOrd="0" destOrd="0" presId="urn:microsoft.com/office/officeart/2005/8/layout/list1"/>
    <dgm:cxn modelId="{2458F4E5-BEC4-4EFB-A514-A97C799FD1D2}" type="presParOf" srcId="{0916C0BB-E817-48D5-B315-92C3612C0345}" destId="{73F3DF2D-7B13-4324-9876-2AA7824FE638}" srcOrd="1" destOrd="0" presId="urn:microsoft.com/office/officeart/2005/8/layout/list1"/>
    <dgm:cxn modelId="{242E0BB2-ED8C-43A6-823B-CD3EA18A5905}" type="presParOf" srcId="{0E188115-F7E9-49B0-9960-3A79A019DD9E}" destId="{DB1522BD-58A8-4A61-B2E1-FFDA505C2887}" srcOrd="1" destOrd="0" presId="urn:microsoft.com/office/officeart/2005/8/layout/list1"/>
    <dgm:cxn modelId="{41FE4938-23B6-418E-98A7-155D6DA6E5B0}" type="presParOf" srcId="{0E188115-F7E9-49B0-9960-3A79A019DD9E}" destId="{C6207E57-6877-4A41-99D0-F69515390F37}" srcOrd="2" destOrd="0" presId="urn:microsoft.com/office/officeart/2005/8/layout/list1"/>
    <dgm:cxn modelId="{47CD082A-3B8B-496E-9F60-F5D865EA7086}" type="presParOf" srcId="{0E188115-F7E9-49B0-9960-3A79A019DD9E}" destId="{686A8A7A-017C-4E85-A703-C573B08C9C58}" srcOrd="3" destOrd="0" presId="urn:microsoft.com/office/officeart/2005/8/layout/list1"/>
    <dgm:cxn modelId="{679961D4-1865-4B97-9211-E9193CC68BDA}" type="presParOf" srcId="{0E188115-F7E9-49B0-9960-3A79A019DD9E}" destId="{F3686BBC-4915-4AF6-9F0A-C3C747431F30}" srcOrd="4" destOrd="0" presId="urn:microsoft.com/office/officeart/2005/8/layout/list1"/>
    <dgm:cxn modelId="{C1805D7D-DA11-4C22-83F2-4F386C3A9A8A}" type="presParOf" srcId="{F3686BBC-4915-4AF6-9F0A-C3C747431F30}" destId="{7FE1C535-4A2A-47F3-BEA8-28C72B1A234A}" srcOrd="0" destOrd="0" presId="urn:microsoft.com/office/officeart/2005/8/layout/list1"/>
    <dgm:cxn modelId="{2461E89A-8C7A-48C4-B4F9-E5EB9493AAA8}" type="presParOf" srcId="{F3686BBC-4915-4AF6-9F0A-C3C747431F30}" destId="{B148E6C5-0EFD-47EE-BDE6-5A869C7B649F}" srcOrd="1" destOrd="0" presId="urn:microsoft.com/office/officeart/2005/8/layout/list1"/>
    <dgm:cxn modelId="{EC885784-EEC8-4ABC-BBB2-3FAC150B610A}" type="presParOf" srcId="{0E188115-F7E9-49B0-9960-3A79A019DD9E}" destId="{BBF21ED9-3471-4428-B926-2A4F7B6DA552}" srcOrd="5" destOrd="0" presId="urn:microsoft.com/office/officeart/2005/8/layout/list1"/>
    <dgm:cxn modelId="{33D2E72B-A922-4E7F-B89F-6D205C9A3503}" type="presParOf" srcId="{0E188115-F7E9-49B0-9960-3A79A019DD9E}" destId="{75696F82-050F-4A9A-BCB3-CAEF5011636B}" srcOrd="6" destOrd="0" presId="urn:microsoft.com/office/officeart/2005/8/layout/list1"/>
    <dgm:cxn modelId="{6840BE16-BA7E-428D-891E-E3430DE479F2}" type="presParOf" srcId="{0E188115-F7E9-49B0-9960-3A79A019DD9E}" destId="{EF66332E-9559-47EE-9E77-6A83605FD8E0}" srcOrd="7" destOrd="0" presId="urn:microsoft.com/office/officeart/2005/8/layout/list1"/>
    <dgm:cxn modelId="{6E3B2742-484D-40CB-8E61-B99A5A46FF70}" type="presParOf" srcId="{0E188115-F7E9-49B0-9960-3A79A019DD9E}" destId="{B967A4B3-6817-4C45-A060-C126EEC99ADD}" srcOrd="8" destOrd="0" presId="urn:microsoft.com/office/officeart/2005/8/layout/list1"/>
    <dgm:cxn modelId="{587CF67C-0CA1-48CD-B829-EAA7626F62E6}" type="presParOf" srcId="{B967A4B3-6817-4C45-A060-C126EEC99ADD}" destId="{F3E6AE19-5696-44B2-A4FE-BF186D751193}" srcOrd="0" destOrd="0" presId="urn:microsoft.com/office/officeart/2005/8/layout/list1"/>
    <dgm:cxn modelId="{0B490A28-70B9-4854-80F5-B9D2CC46EE2C}" type="presParOf" srcId="{B967A4B3-6817-4C45-A060-C126EEC99ADD}" destId="{194175F3-5720-4E8E-980A-014F93372228}" srcOrd="1" destOrd="0" presId="urn:microsoft.com/office/officeart/2005/8/layout/list1"/>
    <dgm:cxn modelId="{FD53C48D-FC8C-4A26-8A96-685BE894D6BB}" type="presParOf" srcId="{0E188115-F7E9-49B0-9960-3A79A019DD9E}" destId="{B2A55B76-89F5-453B-B29A-9D5D6A975B70}" srcOrd="9" destOrd="0" presId="urn:microsoft.com/office/officeart/2005/8/layout/list1"/>
    <dgm:cxn modelId="{C1755327-B5C9-43DC-BFCC-D8F11A2AC274}" type="presParOf" srcId="{0E188115-F7E9-49B0-9960-3A79A019DD9E}" destId="{E4B20EFD-C740-4E8F-B9AD-14513A80ADA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650BCF0-F5FC-4CC5-A235-FF74666B5F6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D57D741-1E43-444E-B6E9-030429C222CC}">
      <dgm:prSet/>
      <dgm:spPr/>
      <dgm:t>
        <a:bodyPr/>
        <a:lstStyle/>
        <a:p>
          <a:r>
            <a:rPr lang="en-US" u="sng"/>
            <a:t>Signs:</a:t>
          </a:r>
          <a:r>
            <a:rPr lang="en-US"/>
            <a:t>  Bulky, foul-smelling stools, difficulty breathing, barrel chest, poor growth</a:t>
          </a:r>
        </a:p>
      </dgm:t>
    </dgm:pt>
    <dgm:pt modelId="{AFAF5A93-814E-4BEF-9F17-0441EFDDFF78}" type="parTrans" cxnId="{0216E386-1C74-4AC4-AFB5-3C3FC6303B9A}">
      <dgm:prSet/>
      <dgm:spPr/>
      <dgm:t>
        <a:bodyPr/>
        <a:lstStyle/>
        <a:p>
          <a:endParaRPr lang="en-US"/>
        </a:p>
      </dgm:t>
    </dgm:pt>
    <dgm:pt modelId="{215D0636-C85A-49AD-95B3-16E7FFD61FCC}" type="sibTrans" cxnId="{0216E386-1C74-4AC4-AFB5-3C3FC6303B9A}">
      <dgm:prSet/>
      <dgm:spPr/>
      <dgm:t>
        <a:bodyPr/>
        <a:lstStyle/>
        <a:p>
          <a:endParaRPr lang="en-US"/>
        </a:p>
      </dgm:t>
    </dgm:pt>
    <dgm:pt modelId="{9A788046-803F-49ED-B411-75060E44C370}">
      <dgm:prSet/>
      <dgm:spPr/>
      <dgm:t>
        <a:bodyPr/>
        <a:lstStyle/>
        <a:p>
          <a:r>
            <a:rPr lang="en-US" u="sng"/>
            <a:t>Treatment:</a:t>
          </a:r>
          <a:r>
            <a:rPr lang="en-US"/>
            <a:t>  Aerosol therapy, postural drainage, expectorants, Pancreaze</a:t>
          </a:r>
        </a:p>
      </dgm:t>
    </dgm:pt>
    <dgm:pt modelId="{4C052F59-EC03-4A23-9CF1-DED27731C4BE}" type="parTrans" cxnId="{E7EC4462-D1CD-4FB7-BB26-2B04E8BC02C7}">
      <dgm:prSet/>
      <dgm:spPr/>
      <dgm:t>
        <a:bodyPr/>
        <a:lstStyle/>
        <a:p>
          <a:endParaRPr lang="en-US"/>
        </a:p>
      </dgm:t>
    </dgm:pt>
    <dgm:pt modelId="{82E9BDA2-307E-40F7-9E59-EFD18DEC7C46}" type="sibTrans" cxnId="{E7EC4462-D1CD-4FB7-BB26-2B04E8BC02C7}">
      <dgm:prSet/>
      <dgm:spPr/>
      <dgm:t>
        <a:bodyPr/>
        <a:lstStyle/>
        <a:p>
          <a:endParaRPr lang="en-US"/>
        </a:p>
      </dgm:t>
    </dgm:pt>
    <dgm:pt modelId="{7124578E-DEDD-4845-BA7F-1243A5B162F6}">
      <dgm:prSet/>
      <dgm:spPr/>
      <dgm:t>
        <a:bodyPr/>
        <a:lstStyle/>
        <a:p>
          <a:r>
            <a:rPr lang="en-US" u="sng"/>
            <a:t>Diagnosis is made by sweat test.</a:t>
          </a:r>
          <a:endParaRPr lang="en-US"/>
        </a:p>
      </dgm:t>
    </dgm:pt>
    <dgm:pt modelId="{851D2CF2-8009-4950-85D4-A89238F41C87}" type="parTrans" cxnId="{E37288BC-ED31-4AE1-ABAF-E5115BEDB8A8}">
      <dgm:prSet/>
      <dgm:spPr/>
      <dgm:t>
        <a:bodyPr/>
        <a:lstStyle/>
        <a:p>
          <a:endParaRPr lang="en-US"/>
        </a:p>
      </dgm:t>
    </dgm:pt>
    <dgm:pt modelId="{F62DB411-3F8B-4A8C-B547-835EE48B9512}" type="sibTrans" cxnId="{E37288BC-ED31-4AE1-ABAF-E5115BEDB8A8}">
      <dgm:prSet/>
      <dgm:spPr/>
      <dgm:t>
        <a:bodyPr/>
        <a:lstStyle/>
        <a:p>
          <a:endParaRPr lang="en-US"/>
        </a:p>
      </dgm:t>
    </dgm:pt>
    <dgm:pt modelId="{660731A3-A969-42FC-8BDF-9F11418918E9}" type="pres">
      <dgm:prSet presAssocID="{E650BCF0-F5FC-4CC5-A235-FF74666B5F6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2D6C66-C239-4D5B-AEF9-726C8E6D9DD6}" type="pres">
      <dgm:prSet presAssocID="{9D57D741-1E43-444E-B6E9-030429C222CC}" presName="hierRoot1" presStyleCnt="0"/>
      <dgm:spPr/>
    </dgm:pt>
    <dgm:pt modelId="{045A00E9-9259-4F9D-9BA4-87E6DB7EEFFF}" type="pres">
      <dgm:prSet presAssocID="{9D57D741-1E43-444E-B6E9-030429C222CC}" presName="composite" presStyleCnt="0"/>
      <dgm:spPr/>
    </dgm:pt>
    <dgm:pt modelId="{228017DA-61BB-40EE-A658-831E5B29FA13}" type="pres">
      <dgm:prSet presAssocID="{9D57D741-1E43-444E-B6E9-030429C222CC}" presName="background" presStyleLbl="node0" presStyleIdx="0" presStyleCnt="3"/>
      <dgm:spPr/>
    </dgm:pt>
    <dgm:pt modelId="{4579EEE0-9F32-4D6E-A134-2427482B772B}" type="pres">
      <dgm:prSet presAssocID="{9D57D741-1E43-444E-B6E9-030429C222CC}" presName="text" presStyleLbl="fgAcc0" presStyleIdx="0" presStyleCnt="3">
        <dgm:presLayoutVars>
          <dgm:chPref val="3"/>
        </dgm:presLayoutVars>
      </dgm:prSet>
      <dgm:spPr/>
    </dgm:pt>
    <dgm:pt modelId="{D91504FB-1C39-4261-ADF8-5C64A30422C2}" type="pres">
      <dgm:prSet presAssocID="{9D57D741-1E43-444E-B6E9-030429C222CC}" presName="hierChild2" presStyleCnt="0"/>
      <dgm:spPr/>
    </dgm:pt>
    <dgm:pt modelId="{0EDCDDAA-D61E-4FAD-A377-2E8A79E28F4C}" type="pres">
      <dgm:prSet presAssocID="{9A788046-803F-49ED-B411-75060E44C370}" presName="hierRoot1" presStyleCnt="0"/>
      <dgm:spPr/>
    </dgm:pt>
    <dgm:pt modelId="{79D1AF83-67EB-4704-B0F6-CF988B898B5A}" type="pres">
      <dgm:prSet presAssocID="{9A788046-803F-49ED-B411-75060E44C370}" presName="composite" presStyleCnt="0"/>
      <dgm:spPr/>
    </dgm:pt>
    <dgm:pt modelId="{ED26D22A-A2A4-4E3A-8E2F-1218498DFA7E}" type="pres">
      <dgm:prSet presAssocID="{9A788046-803F-49ED-B411-75060E44C370}" presName="background" presStyleLbl="node0" presStyleIdx="1" presStyleCnt="3"/>
      <dgm:spPr/>
    </dgm:pt>
    <dgm:pt modelId="{196DFCAA-6614-4013-8AE7-DB5F75073B6E}" type="pres">
      <dgm:prSet presAssocID="{9A788046-803F-49ED-B411-75060E44C370}" presName="text" presStyleLbl="fgAcc0" presStyleIdx="1" presStyleCnt="3">
        <dgm:presLayoutVars>
          <dgm:chPref val="3"/>
        </dgm:presLayoutVars>
      </dgm:prSet>
      <dgm:spPr/>
    </dgm:pt>
    <dgm:pt modelId="{BCBF8342-0505-4C36-A89F-041F322DC8FB}" type="pres">
      <dgm:prSet presAssocID="{9A788046-803F-49ED-B411-75060E44C370}" presName="hierChild2" presStyleCnt="0"/>
      <dgm:spPr/>
    </dgm:pt>
    <dgm:pt modelId="{23488BB4-160E-4B37-BA7C-59236D022739}" type="pres">
      <dgm:prSet presAssocID="{7124578E-DEDD-4845-BA7F-1243A5B162F6}" presName="hierRoot1" presStyleCnt="0"/>
      <dgm:spPr/>
    </dgm:pt>
    <dgm:pt modelId="{563AEF71-24C2-4281-8F69-F7ECAAAD7681}" type="pres">
      <dgm:prSet presAssocID="{7124578E-DEDD-4845-BA7F-1243A5B162F6}" presName="composite" presStyleCnt="0"/>
      <dgm:spPr/>
    </dgm:pt>
    <dgm:pt modelId="{22E9DD2D-5BE9-4F04-B9FA-C9C45E96141E}" type="pres">
      <dgm:prSet presAssocID="{7124578E-DEDD-4845-BA7F-1243A5B162F6}" presName="background" presStyleLbl="node0" presStyleIdx="2" presStyleCnt="3"/>
      <dgm:spPr/>
    </dgm:pt>
    <dgm:pt modelId="{23AE57ED-D696-4435-A9E7-5355F7825837}" type="pres">
      <dgm:prSet presAssocID="{7124578E-DEDD-4845-BA7F-1243A5B162F6}" presName="text" presStyleLbl="fgAcc0" presStyleIdx="2" presStyleCnt="3">
        <dgm:presLayoutVars>
          <dgm:chPref val="3"/>
        </dgm:presLayoutVars>
      </dgm:prSet>
      <dgm:spPr/>
    </dgm:pt>
    <dgm:pt modelId="{5F781DD5-7479-4128-BBB5-C768F0119385}" type="pres">
      <dgm:prSet presAssocID="{7124578E-DEDD-4845-BA7F-1243A5B162F6}" presName="hierChild2" presStyleCnt="0"/>
      <dgm:spPr/>
    </dgm:pt>
  </dgm:ptLst>
  <dgm:cxnLst>
    <dgm:cxn modelId="{BE9EDF1D-F67F-48D8-9D7F-9435762AF71E}" type="presOf" srcId="{7124578E-DEDD-4845-BA7F-1243A5B162F6}" destId="{23AE57ED-D696-4435-A9E7-5355F7825837}" srcOrd="0" destOrd="0" presId="urn:microsoft.com/office/officeart/2005/8/layout/hierarchy1"/>
    <dgm:cxn modelId="{E7EC4462-D1CD-4FB7-BB26-2B04E8BC02C7}" srcId="{E650BCF0-F5FC-4CC5-A235-FF74666B5F60}" destId="{9A788046-803F-49ED-B411-75060E44C370}" srcOrd="1" destOrd="0" parTransId="{4C052F59-EC03-4A23-9CF1-DED27731C4BE}" sibTransId="{82E9BDA2-307E-40F7-9E59-EFD18DEC7C46}"/>
    <dgm:cxn modelId="{248D1449-271F-4427-AB10-A8A75DE1B90D}" type="presOf" srcId="{E650BCF0-F5FC-4CC5-A235-FF74666B5F60}" destId="{660731A3-A969-42FC-8BDF-9F11418918E9}" srcOrd="0" destOrd="0" presId="urn:microsoft.com/office/officeart/2005/8/layout/hierarchy1"/>
    <dgm:cxn modelId="{0216E386-1C74-4AC4-AFB5-3C3FC6303B9A}" srcId="{E650BCF0-F5FC-4CC5-A235-FF74666B5F60}" destId="{9D57D741-1E43-444E-B6E9-030429C222CC}" srcOrd="0" destOrd="0" parTransId="{AFAF5A93-814E-4BEF-9F17-0441EFDDFF78}" sibTransId="{215D0636-C85A-49AD-95B3-16E7FFD61FCC}"/>
    <dgm:cxn modelId="{E37288BC-ED31-4AE1-ABAF-E5115BEDB8A8}" srcId="{E650BCF0-F5FC-4CC5-A235-FF74666B5F60}" destId="{7124578E-DEDD-4845-BA7F-1243A5B162F6}" srcOrd="2" destOrd="0" parTransId="{851D2CF2-8009-4950-85D4-A89238F41C87}" sibTransId="{F62DB411-3F8B-4A8C-B547-835EE48B9512}"/>
    <dgm:cxn modelId="{0AAB75C5-CE84-4968-BFAE-2FE13BB12962}" type="presOf" srcId="{9D57D741-1E43-444E-B6E9-030429C222CC}" destId="{4579EEE0-9F32-4D6E-A134-2427482B772B}" srcOrd="0" destOrd="0" presId="urn:microsoft.com/office/officeart/2005/8/layout/hierarchy1"/>
    <dgm:cxn modelId="{3CAE3FF0-1F5F-406B-B620-EC774516AF7A}" type="presOf" srcId="{9A788046-803F-49ED-B411-75060E44C370}" destId="{196DFCAA-6614-4013-8AE7-DB5F75073B6E}" srcOrd="0" destOrd="0" presId="urn:microsoft.com/office/officeart/2005/8/layout/hierarchy1"/>
    <dgm:cxn modelId="{5128D335-A80E-4D06-9919-D8692602505A}" type="presParOf" srcId="{660731A3-A969-42FC-8BDF-9F11418918E9}" destId="{082D6C66-C239-4D5B-AEF9-726C8E6D9DD6}" srcOrd="0" destOrd="0" presId="urn:microsoft.com/office/officeart/2005/8/layout/hierarchy1"/>
    <dgm:cxn modelId="{94F710FA-6497-420D-AEB4-6B436502CFF2}" type="presParOf" srcId="{082D6C66-C239-4D5B-AEF9-726C8E6D9DD6}" destId="{045A00E9-9259-4F9D-9BA4-87E6DB7EEFFF}" srcOrd="0" destOrd="0" presId="urn:microsoft.com/office/officeart/2005/8/layout/hierarchy1"/>
    <dgm:cxn modelId="{32B38806-C37B-4558-92F1-85F70146D549}" type="presParOf" srcId="{045A00E9-9259-4F9D-9BA4-87E6DB7EEFFF}" destId="{228017DA-61BB-40EE-A658-831E5B29FA13}" srcOrd="0" destOrd="0" presId="urn:microsoft.com/office/officeart/2005/8/layout/hierarchy1"/>
    <dgm:cxn modelId="{35338B30-32D2-4990-BD58-9567E03C8F14}" type="presParOf" srcId="{045A00E9-9259-4F9D-9BA4-87E6DB7EEFFF}" destId="{4579EEE0-9F32-4D6E-A134-2427482B772B}" srcOrd="1" destOrd="0" presId="urn:microsoft.com/office/officeart/2005/8/layout/hierarchy1"/>
    <dgm:cxn modelId="{944B5C79-F2D4-439A-B110-908F83254F3C}" type="presParOf" srcId="{082D6C66-C239-4D5B-AEF9-726C8E6D9DD6}" destId="{D91504FB-1C39-4261-ADF8-5C64A30422C2}" srcOrd="1" destOrd="0" presId="urn:microsoft.com/office/officeart/2005/8/layout/hierarchy1"/>
    <dgm:cxn modelId="{5D07FA59-CF86-4B31-A67A-2257A4F04724}" type="presParOf" srcId="{660731A3-A969-42FC-8BDF-9F11418918E9}" destId="{0EDCDDAA-D61E-4FAD-A377-2E8A79E28F4C}" srcOrd="1" destOrd="0" presId="urn:microsoft.com/office/officeart/2005/8/layout/hierarchy1"/>
    <dgm:cxn modelId="{16F3E7AE-FDD2-48CB-8393-45A6DCAE1205}" type="presParOf" srcId="{0EDCDDAA-D61E-4FAD-A377-2E8A79E28F4C}" destId="{79D1AF83-67EB-4704-B0F6-CF988B898B5A}" srcOrd="0" destOrd="0" presId="urn:microsoft.com/office/officeart/2005/8/layout/hierarchy1"/>
    <dgm:cxn modelId="{736A1539-6679-4A52-9264-C4AC69D25F36}" type="presParOf" srcId="{79D1AF83-67EB-4704-B0F6-CF988B898B5A}" destId="{ED26D22A-A2A4-4E3A-8E2F-1218498DFA7E}" srcOrd="0" destOrd="0" presId="urn:microsoft.com/office/officeart/2005/8/layout/hierarchy1"/>
    <dgm:cxn modelId="{8BE497AC-3CF0-4B03-A171-2C2762E3864B}" type="presParOf" srcId="{79D1AF83-67EB-4704-B0F6-CF988B898B5A}" destId="{196DFCAA-6614-4013-8AE7-DB5F75073B6E}" srcOrd="1" destOrd="0" presId="urn:microsoft.com/office/officeart/2005/8/layout/hierarchy1"/>
    <dgm:cxn modelId="{0738E19F-D6D4-46A3-9599-5080BA8653DE}" type="presParOf" srcId="{0EDCDDAA-D61E-4FAD-A377-2E8A79E28F4C}" destId="{BCBF8342-0505-4C36-A89F-041F322DC8FB}" srcOrd="1" destOrd="0" presId="urn:microsoft.com/office/officeart/2005/8/layout/hierarchy1"/>
    <dgm:cxn modelId="{4CD6D54F-89D6-40A1-B560-B9BFF41B8906}" type="presParOf" srcId="{660731A3-A969-42FC-8BDF-9F11418918E9}" destId="{23488BB4-160E-4B37-BA7C-59236D022739}" srcOrd="2" destOrd="0" presId="urn:microsoft.com/office/officeart/2005/8/layout/hierarchy1"/>
    <dgm:cxn modelId="{96070C89-3E20-4E62-975B-7C9E5FBC0105}" type="presParOf" srcId="{23488BB4-160E-4B37-BA7C-59236D022739}" destId="{563AEF71-24C2-4281-8F69-F7ECAAAD7681}" srcOrd="0" destOrd="0" presId="urn:microsoft.com/office/officeart/2005/8/layout/hierarchy1"/>
    <dgm:cxn modelId="{F2A7FD7E-47D9-44E4-A91F-2B8A50BFAD2C}" type="presParOf" srcId="{563AEF71-24C2-4281-8F69-F7ECAAAD7681}" destId="{22E9DD2D-5BE9-4F04-B9FA-C9C45E96141E}" srcOrd="0" destOrd="0" presId="urn:microsoft.com/office/officeart/2005/8/layout/hierarchy1"/>
    <dgm:cxn modelId="{15E0D8EF-B44A-43F5-8737-382599809CE8}" type="presParOf" srcId="{563AEF71-24C2-4281-8F69-F7ECAAAD7681}" destId="{23AE57ED-D696-4435-A9E7-5355F7825837}" srcOrd="1" destOrd="0" presId="urn:microsoft.com/office/officeart/2005/8/layout/hierarchy1"/>
    <dgm:cxn modelId="{9AC1F2D4-23EC-47F2-9971-AFF918D3B3BA}" type="presParOf" srcId="{23488BB4-160E-4B37-BA7C-59236D022739}" destId="{5F781DD5-7479-4128-BBB5-C768F01193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8D7D6F6-66BA-4D64-964C-3F18458A24A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2685102-13CB-4CE1-AC55-2F6298DD6EA8}">
      <dgm:prSet/>
      <dgm:spPr/>
      <dgm:t>
        <a:bodyPr/>
        <a:lstStyle/>
        <a:p>
          <a:r>
            <a:rPr lang="en-US"/>
            <a:t>High calories</a:t>
          </a:r>
        </a:p>
      </dgm:t>
    </dgm:pt>
    <dgm:pt modelId="{FE4643FB-67DE-4678-9F0C-A3859C69610A}" type="parTrans" cxnId="{B116BC69-B9E4-4AAB-8758-453DCBAFF303}">
      <dgm:prSet/>
      <dgm:spPr/>
      <dgm:t>
        <a:bodyPr/>
        <a:lstStyle/>
        <a:p>
          <a:endParaRPr lang="en-US"/>
        </a:p>
      </dgm:t>
    </dgm:pt>
    <dgm:pt modelId="{C990E36F-D5CB-4ECD-A8B1-AA78B8C9A5BC}" type="sibTrans" cxnId="{B116BC69-B9E4-4AAB-8758-453DCBAFF303}">
      <dgm:prSet/>
      <dgm:spPr/>
      <dgm:t>
        <a:bodyPr/>
        <a:lstStyle/>
        <a:p>
          <a:endParaRPr lang="en-US"/>
        </a:p>
      </dgm:t>
    </dgm:pt>
    <dgm:pt modelId="{C33980F2-11E0-4806-A5BC-81239DFC37D6}">
      <dgm:prSet/>
      <dgm:spPr/>
      <dgm:t>
        <a:bodyPr/>
        <a:lstStyle/>
        <a:p>
          <a:r>
            <a:rPr lang="en-US"/>
            <a:t>High protein</a:t>
          </a:r>
        </a:p>
      </dgm:t>
    </dgm:pt>
    <dgm:pt modelId="{25366ED1-3CD1-46EB-801C-5F390FF3C174}" type="parTrans" cxnId="{5E6889F2-C266-4E9F-A620-150A012A7D23}">
      <dgm:prSet/>
      <dgm:spPr/>
      <dgm:t>
        <a:bodyPr/>
        <a:lstStyle/>
        <a:p>
          <a:endParaRPr lang="en-US"/>
        </a:p>
      </dgm:t>
    </dgm:pt>
    <dgm:pt modelId="{42DA1229-088E-4CF8-9588-2C0B3DCE3D26}" type="sibTrans" cxnId="{5E6889F2-C266-4E9F-A620-150A012A7D23}">
      <dgm:prSet/>
      <dgm:spPr/>
      <dgm:t>
        <a:bodyPr/>
        <a:lstStyle/>
        <a:p>
          <a:endParaRPr lang="en-US"/>
        </a:p>
      </dgm:t>
    </dgm:pt>
    <dgm:pt modelId="{F2869A39-CE48-45D2-B1D4-1F25AAA0131A}">
      <dgm:prSet/>
      <dgm:spPr/>
      <dgm:t>
        <a:bodyPr/>
        <a:lstStyle/>
        <a:p>
          <a:r>
            <a:rPr lang="en-US"/>
            <a:t>Moderate fat</a:t>
          </a:r>
        </a:p>
      </dgm:t>
    </dgm:pt>
    <dgm:pt modelId="{A1E35F77-2E9E-420B-9D37-08D0175BE089}" type="parTrans" cxnId="{955A3E3A-6032-499A-8DCD-AAA1A9ABC260}">
      <dgm:prSet/>
      <dgm:spPr/>
      <dgm:t>
        <a:bodyPr/>
        <a:lstStyle/>
        <a:p>
          <a:endParaRPr lang="en-US"/>
        </a:p>
      </dgm:t>
    </dgm:pt>
    <dgm:pt modelId="{B20D6214-AA71-4DB8-8C5E-5F1542B75D7D}" type="sibTrans" cxnId="{955A3E3A-6032-499A-8DCD-AAA1A9ABC260}">
      <dgm:prSet/>
      <dgm:spPr/>
      <dgm:t>
        <a:bodyPr/>
        <a:lstStyle/>
        <a:p>
          <a:endParaRPr lang="en-US"/>
        </a:p>
      </dgm:t>
    </dgm:pt>
    <dgm:pt modelId="{CA7E863A-4B80-405D-9710-03DD4B3CD9E5}">
      <dgm:prSet/>
      <dgm:spPr/>
      <dgm:t>
        <a:bodyPr/>
        <a:lstStyle/>
        <a:p>
          <a:r>
            <a:rPr lang="en-US"/>
            <a:t>Extra salt</a:t>
          </a:r>
        </a:p>
      </dgm:t>
    </dgm:pt>
    <dgm:pt modelId="{52D84BE8-8E2C-461F-9438-AEB744DE7700}" type="parTrans" cxnId="{0F6DF0CB-156C-41AC-8C14-730E03D6FFC2}">
      <dgm:prSet/>
      <dgm:spPr/>
      <dgm:t>
        <a:bodyPr/>
        <a:lstStyle/>
        <a:p>
          <a:endParaRPr lang="en-US"/>
        </a:p>
      </dgm:t>
    </dgm:pt>
    <dgm:pt modelId="{524A4172-79DE-443B-A066-8ADCA174A453}" type="sibTrans" cxnId="{0F6DF0CB-156C-41AC-8C14-730E03D6FFC2}">
      <dgm:prSet/>
      <dgm:spPr/>
      <dgm:t>
        <a:bodyPr/>
        <a:lstStyle/>
        <a:p>
          <a:endParaRPr lang="en-US"/>
        </a:p>
      </dgm:t>
    </dgm:pt>
    <dgm:pt modelId="{8BA5464D-0904-411C-B87E-AD3E59CC932F}">
      <dgm:prSet/>
      <dgm:spPr/>
      <dgm:t>
        <a:bodyPr/>
        <a:lstStyle/>
        <a:p>
          <a:r>
            <a:rPr lang="en-US"/>
            <a:t>Supplements of Vitamins A, D, E &amp; K</a:t>
          </a:r>
        </a:p>
      </dgm:t>
    </dgm:pt>
    <dgm:pt modelId="{E8C772BD-3F4B-4CBC-9CD3-C99DA68E3628}" type="parTrans" cxnId="{C7F3C47D-1529-425A-A4FC-04BC86677F4C}">
      <dgm:prSet/>
      <dgm:spPr/>
      <dgm:t>
        <a:bodyPr/>
        <a:lstStyle/>
        <a:p>
          <a:endParaRPr lang="en-US"/>
        </a:p>
      </dgm:t>
    </dgm:pt>
    <dgm:pt modelId="{969FB435-02E0-41FB-8269-9CC5C71BA44D}" type="sibTrans" cxnId="{C7F3C47D-1529-425A-A4FC-04BC86677F4C}">
      <dgm:prSet/>
      <dgm:spPr/>
      <dgm:t>
        <a:bodyPr/>
        <a:lstStyle/>
        <a:p>
          <a:endParaRPr lang="en-US"/>
        </a:p>
      </dgm:t>
    </dgm:pt>
    <dgm:pt modelId="{B77E84F5-6882-4CF2-B631-4C1AEE1500C9}">
      <dgm:prSet/>
      <dgm:spPr/>
      <dgm:t>
        <a:bodyPr/>
        <a:lstStyle/>
        <a:p>
          <a:r>
            <a:rPr lang="en-US"/>
            <a:t>Increased fluids</a:t>
          </a:r>
        </a:p>
      </dgm:t>
    </dgm:pt>
    <dgm:pt modelId="{D904C32D-3024-471C-BE47-08781FD9F0E2}" type="parTrans" cxnId="{75EC6D89-B26A-4194-969E-B76872238F4C}">
      <dgm:prSet/>
      <dgm:spPr/>
      <dgm:t>
        <a:bodyPr/>
        <a:lstStyle/>
        <a:p>
          <a:endParaRPr lang="en-US"/>
        </a:p>
      </dgm:t>
    </dgm:pt>
    <dgm:pt modelId="{867D2971-717E-4130-AF9B-0796C6FBF586}" type="sibTrans" cxnId="{75EC6D89-B26A-4194-969E-B76872238F4C}">
      <dgm:prSet/>
      <dgm:spPr/>
      <dgm:t>
        <a:bodyPr/>
        <a:lstStyle/>
        <a:p>
          <a:endParaRPr lang="en-US"/>
        </a:p>
      </dgm:t>
    </dgm:pt>
    <dgm:pt modelId="{C55C8416-8C5F-4199-88B5-F7DD1CE46D0E}" type="pres">
      <dgm:prSet presAssocID="{88D7D6F6-66BA-4D64-964C-3F18458A24A0}" presName="diagram" presStyleCnt="0">
        <dgm:presLayoutVars>
          <dgm:dir/>
          <dgm:resizeHandles val="exact"/>
        </dgm:presLayoutVars>
      </dgm:prSet>
      <dgm:spPr/>
    </dgm:pt>
    <dgm:pt modelId="{778CAFF1-34DC-4A89-9D37-5336FF11C42A}" type="pres">
      <dgm:prSet presAssocID="{E2685102-13CB-4CE1-AC55-2F6298DD6EA8}" presName="node" presStyleLbl="node1" presStyleIdx="0" presStyleCnt="6">
        <dgm:presLayoutVars>
          <dgm:bulletEnabled val="1"/>
        </dgm:presLayoutVars>
      </dgm:prSet>
      <dgm:spPr/>
    </dgm:pt>
    <dgm:pt modelId="{D647D0AF-16ED-40A9-914D-B1A2990DF450}" type="pres">
      <dgm:prSet presAssocID="{C990E36F-D5CB-4ECD-A8B1-AA78B8C9A5BC}" presName="sibTrans" presStyleCnt="0"/>
      <dgm:spPr/>
    </dgm:pt>
    <dgm:pt modelId="{2197FBDA-2FB1-4E86-AE59-A32DAD030FD2}" type="pres">
      <dgm:prSet presAssocID="{C33980F2-11E0-4806-A5BC-81239DFC37D6}" presName="node" presStyleLbl="node1" presStyleIdx="1" presStyleCnt="6">
        <dgm:presLayoutVars>
          <dgm:bulletEnabled val="1"/>
        </dgm:presLayoutVars>
      </dgm:prSet>
      <dgm:spPr/>
    </dgm:pt>
    <dgm:pt modelId="{E20A2DD1-FC82-4CA7-9368-3112503DE19A}" type="pres">
      <dgm:prSet presAssocID="{42DA1229-088E-4CF8-9588-2C0B3DCE3D26}" presName="sibTrans" presStyleCnt="0"/>
      <dgm:spPr/>
    </dgm:pt>
    <dgm:pt modelId="{F26B11E8-C988-4937-888B-202857F26080}" type="pres">
      <dgm:prSet presAssocID="{F2869A39-CE48-45D2-B1D4-1F25AAA0131A}" presName="node" presStyleLbl="node1" presStyleIdx="2" presStyleCnt="6">
        <dgm:presLayoutVars>
          <dgm:bulletEnabled val="1"/>
        </dgm:presLayoutVars>
      </dgm:prSet>
      <dgm:spPr/>
    </dgm:pt>
    <dgm:pt modelId="{4B7C15CA-0BD3-46CF-BE67-94A01973BE52}" type="pres">
      <dgm:prSet presAssocID="{B20D6214-AA71-4DB8-8C5E-5F1542B75D7D}" presName="sibTrans" presStyleCnt="0"/>
      <dgm:spPr/>
    </dgm:pt>
    <dgm:pt modelId="{8DD1A954-F15E-4882-ACAF-573911909BE8}" type="pres">
      <dgm:prSet presAssocID="{CA7E863A-4B80-405D-9710-03DD4B3CD9E5}" presName="node" presStyleLbl="node1" presStyleIdx="3" presStyleCnt="6">
        <dgm:presLayoutVars>
          <dgm:bulletEnabled val="1"/>
        </dgm:presLayoutVars>
      </dgm:prSet>
      <dgm:spPr/>
    </dgm:pt>
    <dgm:pt modelId="{85FBA060-CAF9-4676-9DEB-5BCD35AE5D40}" type="pres">
      <dgm:prSet presAssocID="{524A4172-79DE-443B-A066-8ADCA174A453}" presName="sibTrans" presStyleCnt="0"/>
      <dgm:spPr/>
    </dgm:pt>
    <dgm:pt modelId="{D3CC5D46-38F1-46E7-B9DF-BFB70205FDB4}" type="pres">
      <dgm:prSet presAssocID="{8BA5464D-0904-411C-B87E-AD3E59CC932F}" presName="node" presStyleLbl="node1" presStyleIdx="4" presStyleCnt="6">
        <dgm:presLayoutVars>
          <dgm:bulletEnabled val="1"/>
        </dgm:presLayoutVars>
      </dgm:prSet>
      <dgm:spPr/>
    </dgm:pt>
    <dgm:pt modelId="{563319BC-9E26-43B7-B8EF-CCBAA6D93167}" type="pres">
      <dgm:prSet presAssocID="{969FB435-02E0-41FB-8269-9CC5C71BA44D}" presName="sibTrans" presStyleCnt="0"/>
      <dgm:spPr/>
    </dgm:pt>
    <dgm:pt modelId="{9D2E4DE3-0E5E-490C-9B0D-A973A24C68A1}" type="pres">
      <dgm:prSet presAssocID="{B77E84F5-6882-4CF2-B631-4C1AEE1500C9}" presName="node" presStyleLbl="node1" presStyleIdx="5" presStyleCnt="6">
        <dgm:presLayoutVars>
          <dgm:bulletEnabled val="1"/>
        </dgm:presLayoutVars>
      </dgm:prSet>
      <dgm:spPr/>
    </dgm:pt>
  </dgm:ptLst>
  <dgm:cxnLst>
    <dgm:cxn modelId="{56B4B706-9E6E-445E-B21E-33F2A5AAE7FF}" type="presOf" srcId="{B77E84F5-6882-4CF2-B631-4C1AEE1500C9}" destId="{9D2E4DE3-0E5E-490C-9B0D-A973A24C68A1}" srcOrd="0" destOrd="0" presId="urn:microsoft.com/office/officeart/2005/8/layout/default"/>
    <dgm:cxn modelId="{AC86E025-445C-4E84-823B-8038F2DDEBE0}" type="presOf" srcId="{CA7E863A-4B80-405D-9710-03DD4B3CD9E5}" destId="{8DD1A954-F15E-4882-ACAF-573911909BE8}" srcOrd="0" destOrd="0" presId="urn:microsoft.com/office/officeart/2005/8/layout/default"/>
    <dgm:cxn modelId="{B3E8A937-9ACA-4532-BF85-954DAA2EF073}" type="presOf" srcId="{F2869A39-CE48-45D2-B1D4-1F25AAA0131A}" destId="{F26B11E8-C988-4937-888B-202857F26080}" srcOrd="0" destOrd="0" presId="urn:microsoft.com/office/officeart/2005/8/layout/default"/>
    <dgm:cxn modelId="{955A3E3A-6032-499A-8DCD-AAA1A9ABC260}" srcId="{88D7D6F6-66BA-4D64-964C-3F18458A24A0}" destId="{F2869A39-CE48-45D2-B1D4-1F25AAA0131A}" srcOrd="2" destOrd="0" parTransId="{A1E35F77-2E9E-420B-9D37-08D0175BE089}" sibTransId="{B20D6214-AA71-4DB8-8C5E-5F1542B75D7D}"/>
    <dgm:cxn modelId="{63293361-6CC9-4777-BF1A-B4B68936460A}" type="presOf" srcId="{E2685102-13CB-4CE1-AC55-2F6298DD6EA8}" destId="{778CAFF1-34DC-4A89-9D37-5336FF11C42A}" srcOrd="0" destOrd="0" presId="urn:microsoft.com/office/officeart/2005/8/layout/default"/>
    <dgm:cxn modelId="{F6720D65-6708-4B7E-86D4-7C71A12E7AD5}" type="presOf" srcId="{C33980F2-11E0-4806-A5BC-81239DFC37D6}" destId="{2197FBDA-2FB1-4E86-AE59-A32DAD030FD2}" srcOrd="0" destOrd="0" presId="urn:microsoft.com/office/officeart/2005/8/layout/default"/>
    <dgm:cxn modelId="{B116BC69-B9E4-4AAB-8758-453DCBAFF303}" srcId="{88D7D6F6-66BA-4D64-964C-3F18458A24A0}" destId="{E2685102-13CB-4CE1-AC55-2F6298DD6EA8}" srcOrd="0" destOrd="0" parTransId="{FE4643FB-67DE-4678-9F0C-A3859C69610A}" sibTransId="{C990E36F-D5CB-4ECD-A8B1-AA78B8C9A5BC}"/>
    <dgm:cxn modelId="{C7F3C47D-1529-425A-A4FC-04BC86677F4C}" srcId="{88D7D6F6-66BA-4D64-964C-3F18458A24A0}" destId="{8BA5464D-0904-411C-B87E-AD3E59CC932F}" srcOrd="4" destOrd="0" parTransId="{E8C772BD-3F4B-4CBC-9CD3-C99DA68E3628}" sibTransId="{969FB435-02E0-41FB-8269-9CC5C71BA44D}"/>
    <dgm:cxn modelId="{75EC6D89-B26A-4194-969E-B76872238F4C}" srcId="{88D7D6F6-66BA-4D64-964C-3F18458A24A0}" destId="{B77E84F5-6882-4CF2-B631-4C1AEE1500C9}" srcOrd="5" destOrd="0" parTransId="{D904C32D-3024-471C-BE47-08781FD9F0E2}" sibTransId="{867D2971-717E-4130-AF9B-0796C6FBF586}"/>
    <dgm:cxn modelId="{0F6DF0CB-156C-41AC-8C14-730E03D6FFC2}" srcId="{88D7D6F6-66BA-4D64-964C-3F18458A24A0}" destId="{CA7E863A-4B80-405D-9710-03DD4B3CD9E5}" srcOrd="3" destOrd="0" parTransId="{52D84BE8-8E2C-461F-9438-AEB744DE7700}" sibTransId="{524A4172-79DE-443B-A066-8ADCA174A453}"/>
    <dgm:cxn modelId="{4F6738D3-D8F4-4FDB-B1E7-1ABCEC0223E3}" type="presOf" srcId="{88D7D6F6-66BA-4D64-964C-3F18458A24A0}" destId="{C55C8416-8C5F-4199-88B5-F7DD1CE46D0E}" srcOrd="0" destOrd="0" presId="urn:microsoft.com/office/officeart/2005/8/layout/default"/>
    <dgm:cxn modelId="{A32C26EC-76B8-4828-9BA0-C9AE9029439D}" type="presOf" srcId="{8BA5464D-0904-411C-B87E-AD3E59CC932F}" destId="{D3CC5D46-38F1-46E7-B9DF-BFB70205FDB4}" srcOrd="0" destOrd="0" presId="urn:microsoft.com/office/officeart/2005/8/layout/default"/>
    <dgm:cxn modelId="{5E6889F2-C266-4E9F-A620-150A012A7D23}" srcId="{88D7D6F6-66BA-4D64-964C-3F18458A24A0}" destId="{C33980F2-11E0-4806-A5BC-81239DFC37D6}" srcOrd="1" destOrd="0" parTransId="{25366ED1-3CD1-46EB-801C-5F390FF3C174}" sibTransId="{42DA1229-088E-4CF8-9588-2C0B3DCE3D26}"/>
    <dgm:cxn modelId="{4C48FE69-8227-4795-971F-347380515598}" type="presParOf" srcId="{C55C8416-8C5F-4199-88B5-F7DD1CE46D0E}" destId="{778CAFF1-34DC-4A89-9D37-5336FF11C42A}" srcOrd="0" destOrd="0" presId="urn:microsoft.com/office/officeart/2005/8/layout/default"/>
    <dgm:cxn modelId="{D5755C46-4811-40DE-AAAC-B4FC2B5256B7}" type="presParOf" srcId="{C55C8416-8C5F-4199-88B5-F7DD1CE46D0E}" destId="{D647D0AF-16ED-40A9-914D-B1A2990DF450}" srcOrd="1" destOrd="0" presId="urn:microsoft.com/office/officeart/2005/8/layout/default"/>
    <dgm:cxn modelId="{BFD9968D-F2DC-4CBF-9D00-6F89BE106109}" type="presParOf" srcId="{C55C8416-8C5F-4199-88B5-F7DD1CE46D0E}" destId="{2197FBDA-2FB1-4E86-AE59-A32DAD030FD2}" srcOrd="2" destOrd="0" presId="urn:microsoft.com/office/officeart/2005/8/layout/default"/>
    <dgm:cxn modelId="{F1DFD995-CE79-441B-AAD9-832D26E3F43C}" type="presParOf" srcId="{C55C8416-8C5F-4199-88B5-F7DD1CE46D0E}" destId="{E20A2DD1-FC82-4CA7-9368-3112503DE19A}" srcOrd="3" destOrd="0" presId="urn:microsoft.com/office/officeart/2005/8/layout/default"/>
    <dgm:cxn modelId="{196A5556-67EF-40F7-B3E3-9663B257909B}" type="presParOf" srcId="{C55C8416-8C5F-4199-88B5-F7DD1CE46D0E}" destId="{F26B11E8-C988-4937-888B-202857F26080}" srcOrd="4" destOrd="0" presId="urn:microsoft.com/office/officeart/2005/8/layout/default"/>
    <dgm:cxn modelId="{6CECF157-590C-4FB7-B6B5-EFC5D749B1E5}" type="presParOf" srcId="{C55C8416-8C5F-4199-88B5-F7DD1CE46D0E}" destId="{4B7C15CA-0BD3-46CF-BE67-94A01973BE52}" srcOrd="5" destOrd="0" presId="urn:microsoft.com/office/officeart/2005/8/layout/default"/>
    <dgm:cxn modelId="{09AD9932-6338-49F9-937E-A89126FB1543}" type="presParOf" srcId="{C55C8416-8C5F-4199-88B5-F7DD1CE46D0E}" destId="{8DD1A954-F15E-4882-ACAF-573911909BE8}" srcOrd="6" destOrd="0" presId="urn:microsoft.com/office/officeart/2005/8/layout/default"/>
    <dgm:cxn modelId="{7C00EED6-A6DF-4A5F-A5FF-059B73D8CFB8}" type="presParOf" srcId="{C55C8416-8C5F-4199-88B5-F7DD1CE46D0E}" destId="{85FBA060-CAF9-4676-9DEB-5BCD35AE5D40}" srcOrd="7" destOrd="0" presId="urn:microsoft.com/office/officeart/2005/8/layout/default"/>
    <dgm:cxn modelId="{0B58F386-AA0A-42C2-B399-386E089CBCC5}" type="presParOf" srcId="{C55C8416-8C5F-4199-88B5-F7DD1CE46D0E}" destId="{D3CC5D46-38F1-46E7-B9DF-BFB70205FDB4}" srcOrd="8" destOrd="0" presId="urn:microsoft.com/office/officeart/2005/8/layout/default"/>
    <dgm:cxn modelId="{F1AE4B2B-13D5-4991-A469-EEC47587637A}" type="presParOf" srcId="{C55C8416-8C5F-4199-88B5-F7DD1CE46D0E}" destId="{563319BC-9E26-43B7-B8EF-CCBAA6D93167}" srcOrd="9" destOrd="0" presId="urn:microsoft.com/office/officeart/2005/8/layout/default"/>
    <dgm:cxn modelId="{EC6494DE-FB75-4AA6-9E94-D05C610176E0}" type="presParOf" srcId="{C55C8416-8C5F-4199-88B5-F7DD1CE46D0E}" destId="{9D2E4DE3-0E5E-490C-9B0D-A973A24C68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DEB2AE2-B914-4542-9732-ABC6C489414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7E7484-2569-4E20-8C86-97B3A0224963}">
      <dgm:prSet/>
      <dgm:spPr/>
      <dgm:t>
        <a:bodyPr/>
        <a:lstStyle/>
        <a:p>
          <a:r>
            <a:rPr lang="en-US" baseline="0"/>
            <a:t>*Caused by high concentrations of oxygen over prolonged pd. of time*</a:t>
          </a:r>
          <a:endParaRPr lang="en-US"/>
        </a:p>
      </dgm:t>
    </dgm:pt>
    <dgm:pt modelId="{57071C6F-D45A-4E31-8655-E214D4CE7B6B}" type="parTrans" cxnId="{9DE47482-7C77-4F49-85B9-A70E2293773A}">
      <dgm:prSet/>
      <dgm:spPr/>
      <dgm:t>
        <a:bodyPr/>
        <a:lstStyle/>
        <a:p>
          <a:endParaRPr lang="en-US"/>
        </a:p>
      </dgm:t>
    </dgm:pt>
    <dgm:pt modelId="{275F6D2A-4D06-4DD5-B308-D0374F96FEFC}" type="sibTrans" cxnId="{9DE47482-7C77-4F49-85B9-A70E2293773A}">
      <dgm:prSet/>
      <dgm:spPr/>
      <dgm:t>
        <a:bodyPr/>
        <a:lstStyle/>
        <a:p>
          <a:endParaRPr lang="en-US"/>
        </a:p>
      </dgm:t>
    </dgm:pt>
    <dgm:pt modelId="{59AEF08C-594F-4DD9-9DEF-8A375BD7E740}">
      <dgm:prSet/>
      <dgm:spPr/>
      <dgm:t>
        <a:bodyPr/>
        <a:lstStyle/>
        <a:p>
          <a:r>
            <a:rPr lang="en-US" u="sng" baseline="0"/>
            <a:t>Signs:</a:t>
          </a:r>
          <a:r>
            <a:rPr lang="en-US" baseline="0"/>
            <a:t>  Wheezing, retractions, FTT, irritability, clubbing of fingers</a:t>
          </a:r>
          <a:endParaRPr lang="en-US"/>
        </a:p>
      </dgm:t>
    </dgm:pt>
    <dgm:pt modelId="{E56CC648-92A3-4210-908D-AF10A5FF639C}" type="parTrans" cxnId="{A913CECE-90D6-4B8F-AFC1-B23723797202}">
      <dgm:prSet/>
      <dgm:spPr/>
      <dgm:t>
        <a:bodyPr/>
        <a:lstStyle/>
        <a:p>
          <a:endParaRPr lang="en-US"/>
        </a:p>
      </dgm:t>
    </dgm:pt>
    <dgm:pt modelId="{A2A81624-A8D1-4C3A-BC4F-9DE9155F3E65}" type="sibTrans" cxnId="{A913CECE-90D6-4B8F-AFC1-B23723797202}">
      <dgm:prSet/>
      <dgm:spPr/>
      <dgm:t>
        <a:bodyPr/>
        <a:lstStyle/>
        <a:p>
          <a:endParaRPr lang="en-US"/>
        </a:p>
      </dgm:t>
    </dgm:pt>
    <dgm:pt modelId="{15A85A77-316E-4FDB-8FCF-1880114F5C6F}">
      <dgm:prSet/>
      <dgm:spPr/>
      <dgm:t>
        <a:bodyPr/>
        <a:lstStyle/>
        <a:p>
          <a:r>
            <a:rPr lang="en-US" u="sng" baseline="0"/>
            <a:t>Treatment:</a:t>
          </a:r>
          <a:r>
            <a:rPr lang="en-US" baseline="0"/>
            <a:t>  Fluid restriction, diuretics, bronchodilators, ?trach placement</a:t>
          </a:r>
          <a:endParaRPr lang="en-US"/>
        </a:p>
      </dgm:t>
    </dgm:pt>
    <dgm:pt modelId="{EFD4097E-FDB5-4A85-83B8-1736FA60B6C9}" type="parTrans" cxnId="{F0A007F6-27D4-4AF3-A346-17F583346231}">
      <dgm:prSet/>
      <dgm:spPr/>
      <dgm:t>
        <a:bodyPr/>
        <a:lstStyle/>
        <a:p>
          <a:endParaRPr lang="en-US"/>
        </a:p>
      </dgm:t>
    </dgm:pt>
    <dgm:pt modelId="{0C46D013-0BC1-4659-A6D6-0F68B056312A}" type="sibTrans" cxnId="{F0A007F6-27D4-4AF3-A346-17F583346231}">
      <dgm:prSet/>
      <dgm:spPr/>
      <dgm:t>
        <a:bodyPr/>
        <a:lstStyle/>
        <a:p>
          <a:endParaRPr lang="en-US"/>
        </a:p>
      </dgm:t>
    </dgm:pt>
    <dgm:pt modelId="{9266DAAC-DBFC-43BD-BBE5-C75F1CDEA909}">
      <dgm:prSet/>
      <dgm:spPr/>
      <dgm:t>
        <a:bodyPr/>
        <a:lstStyle/>
        <a:p>
          <a:r>
            <a:rPr lang="en-US" u="sng" baseline="0"/>
            <a:t>Dx is made by history, Chest X-Ray and clinical manifestations</a:t>
          </a:r>
          <a:endParaRPr lang="en-US"/>
        </a:p>
      </dgm:t>
    </dgm:pt>
    <dgm:pt modelId="{15B79287-8D6F-4688-9FEF-E2A2DE907619}" type="parTrans" cxnId="{94B4F053-AC6C-48E6-94A9-E4ABA339E3C0}">
      <dgm:prSet/>
      <dgm:spPr/>
      <dgm:t>
        <a:bodyPr/>
        <a:lstStyle/>
        <a:p>
          <a:endParaRPr lang="en-US"/>
        </a:p>
      </dgm:t>
    </dgm:pt>
    <dgm:pt modelId="{E10EFAC6-78A2-4B4F-A9CE-89050FE51F4A}" type="sibTrans" cxnId="{94B4F053-AC6C-48E6-94A9-E4ABA339E3C0}">
      <dgm:prSet/>
      <dgm:spPr/>
      <dgm:t>
        <a:bodyPr/>
        <a:lstStyle/>
        <a:p>
          <a:endParaRPr lang="en-US"/>
        </a:p>
      </dgm:t>
    </dgm:pt>
    <dgm:pt modelId="{C4220384-38B6-4D8F-A137-F9F152E2F17D}" type="pres">
      <dgm:prSet presAssocID="{2DEB2AE2-B914-4542-9732-ABC6C489414D}" presName="linear" presStyleCnt="0">
        <dgm:presLayoutVars>
          <dgm:animLvl val="lvl"/>
          <dgm:resizeHandles val="exact"/>
        </dgm:presLayoutVars>
      </dgm:prSet>
      <dgm:spPr/>
    </dgm:pt>
    <dgm:pt modelId="{310DD800-D174-4949-9D85-41293054A0AA}" type="pres">
      <dgm:prSet presAssocID="{5E7E7484-2569-4E20-8C86-97B3A02249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5A74BBD-2130-47A9-9D9C-D8885A076E6D}" type="pres">
      <dgm:prSet presAssocID="{275F6D2A-4D06-4DD5-B308-D0374F96FEFC}" presName="spacer" presStyleCnt="0"/>
      <dgm:spPr/>
    </dgm:pt>
    <dgm:pt modelId="{C9575F4A-0742-47B9-8D25-54FA06D06E67}" type="pres">
      <dgm:prSet presAssocID="{59AEF08C-594F-4DD9-9DEF-8A375BD7E74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53CF14B-60AD-4399-87C5-90A0C11F0DDB}" type="pres">
      <dgm:prSet presAssocID="{A2A81624-A8D1-4C3A-BC4F-9DE9155F3E65}" presName="spacer" presStyleCnt="0"/>
      <dgm:spPr/>
    </dgm:pt>
    <dgm:pt modelId="{F6B74797-995D-45F2-B693-CDF8146B6CA2}" type="pres">
      <dgm:prSet presAssocID="{15A85A77-316E-4FDB-8FCF-1880114F5C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80654F-C0D6-4866-8F20-E4018CD8C03C}" type="pres">
      <dgm:prSet presAssocID="{0C46D013-0BC1-4659-A6D6-0F68B056312A}" presName="spacer" presStyleCnt="0"/>
      <dgm:spPr/>
    </dgm:pt>
    <dgm:pt modelId="{B7BCF6DB-DF9E-4A3F-BA07-C7EEFD1DA5B6}" type="pres">
      <dgm:prSet presAssocID="{9266DAAC-DBFC-43BD-BBE5-C75F1CDEA90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4B4F053-AC6C-48E6-94A9-E4ABA339E3C0}" srcId="{2DEB2AE2-B914-4542-9732-ABC6C489414D}" destId="{9266DAAC-DBFC-43BD-BBE5-C75F1CDEA909}" srcOrd="3" destOrd="0" parTransId="{15B79287-8D6F-4688-9FEF-E2A2DE907619}" sibTransId="{E10EFAC6-78A2-4B4F-A9CE-89050FE51F4A}"/>
    <dgm:cxn modelId="{9DE47482-7C77-4F49-85B9-A70E2293773A}" srcId="{2DEB2AE2-B914-4542-9732-ABC6C489414D}" destId="{5E7E7484-2569-4E20-8C86-97B3A0224963}" srcOrd="0" destOrd="0" parTransId="{57071C6F-D45A-4E31-8655-E214D4CE7B6B}" sibTransId="{275F6D2A-4D06-4DD5-B308-D0374F96FEFC}"/>
    <dgm:cxn modelId="{EA1BF698-1C94-410F-A0CC-A430BAA0EE35}" type="presOf" srcId="{9266DAAC-DBFC-43BD-BBE5-C75F1CDEA909}" destId="{B7BCF6DB-DF9E-4A3F-BA07-C7EEFD1DA5B6}" srcOrd="0" destOrd="0" presId="urn:microsoft.com/office/officeart/2005/8/layout/vList2"/>
    <dgm:cxn modelId="{A913CECE-90D6-4B8F-AFC1-B23723797202}" srcId="{2DEB2AE2-B914-4542-9732-ABC6C489414D}" destId="{59AEF08C-594F-4DD9-9DEF-8A375BD7E740}" srcOrd="1" destOrd="0" parTransId="{E56CC648-92A3-4210-908D-AF10A5FF639C}" sibTransId="{A2A81624-A8D1-4C3A-BC4F-9DE9155F3E65}"/>
    <dgm:cxn modelId="{A04A9ED5-E0B8-45AB-9827-C4ED670459CA}" type="presOf" srcId="{5E7E7484-2569-4E20-8C86-97B3A0224963}" destId="{310DD800-D174-4949-9D85-41293054A0AA}" srcOrd="0" destOrd="0" presId="urn:microsoft.com/office/officeart/2005/8/layout/vList2"/>
    <dgm:cxn modelId="{2AA686E3-45D1-4D80-8E2A-B662261711D8}" type="presOf" srcId="{59AEF08C-594F-4DD9-9DEF-8A375BD7E740}" destId="{C9575F4A-0742-47B9-8D25-54FA06D06E67}" srcOrd="0" destOrd="0" presId="urn:microsoft.com/office/officeart/2005/8/layout/vList2"/>
    <dgm:cxn modelId="{5554FAE3-D84A-4A97-B0F3-2BB3C6167F09}" type="presOf" srcId="{15A85A77-316E-4FDB-8FCF-1880114F5C6F}" destId="{F6B74797-995D-45F2-B693-CDF8146B6CA2}" srcOrd="0" destOrd="0" presId="urn:microsoft.com/office/officeart/2005/8/layout/vList2"/>
    <dgm:cxn modelId="{F0A007F6-27D4-4AF3-A346-17F583346231}" srcId="{2DEB2AE2-B914-4542-9732-ABC6C489414D}" destId="{15A85A77-316E-4FDB-8FCF-1880114F5C6F}" srcOrd="2" destOrd="0" parTransId="{EFD4097E-FDB5-4A85-83B8-1736FA60B6C9}" sibTransId="{0C46D013-0BC1-4659-A6D6-0F68B056312A}"/>
    <dgm:cxn modelId="{B5C7EDF6-E6DA-4519-952F-F3CD2A0A236D}" type="presOf" srcId="{2DEB2AE2-B914-4542-9732-ABC6C489414D}" destId="{C4220384-38B6-4D8F-A137-F9F152E2F17D}" srcOrd="0" destOrd="0" presId="urn:microsoft.com/office/officeart/2005/8/layout/vList2"/>
    <dgm:cxn modelId="{74A5B4A5-E06D-458D-A089-196B7E240887}" type="presParOf" srcId="{C4220384-38B6-4D8F-A137-F9F152E2F17D}" destId="{310DD800-D174-4949-9D85-41293054A0AA}" srcOrd="0" destOrd="0" presId="urn:microsoft.com/office/officeart/2005/8/layout/vList2"/>
    <dgm:cxn modelId="{10A079ED-0B66-4E2D-B9AE-58D016A9D058}" type="presParOf" srcId="{C4220384-38B6-4D8F-A137-F9F152E2F17D}" destId="{35A74BBD-2130-47A9-9D9C-D8885A076E6D}" srcOrd="1" destOrd="0" presId="urn:microsoft.com/office/officeart/2005/8/layout/vList2"/>
    <dgm:cxn modelId="{894300DA-67DA-40CB-BF81-7F9623654901}" type="presParOf" srcId="{C4220384-38B6-4D8F-A137-F9F152E2F17D}" destId="{C9575F4A-0742-47B9-8D25-54FA06D06E67}" srcOrd="2" destOrd="0" presId="urn:microsoft.com/office/officeart/2005/8/layout/vList2"/>
    <dgm:cxn modelId="{CA6CE1FD-1B75-4A4F-8001-C0B2B471D88E}" type="presParOf" srcId="{C4220384-38B6-4D8F-A137-F9F152E2F17D}" destId="{D53CF14B-60AD-4399-87C5-90A0C11F0DDB}" srcOrd="3" destOrd="0" presId="urn:microsoft.com/office/officeart/2005/8/layout/vList2"/>
    <dgm:cxn modelId="{103252E0-2666-42BD-A9C8-B029C0F75E59}" type="presParOf" srcId="{C4220384-38B6-4D8F-A137-F9F152E2F17D}" destId="{F6B74797-995D-45F2-B693-CDF8146B6CA2}" srcOrd="4" destOrd="0" presId="urn:microsoft.com/office/officeart/2005/8/layout/vList2"/>
    <dgm:cxn modelId="{F62ECE1D-3085-4152-BFA1-B8B871213AE4}" type="presParOf" srcId="{C4220384-38B6-4D8F-A137-F9F152E2F17D}" destId="{A480654F-C0D6-4866-8F20-E4018CD8C03C}" srcOrd="5" destOrd="0" presId="urn:microsoft.com/office/officeart/2005/8/layout/vList2"/>
    <dgm:cxn modelId="{35D7E80C-180C-4CDF-AEDE-482D525B7FD5}" type="presParOf" srcId="{C4220384-38B6-4D8F-A137-F9F152E2F17D}" destId="{B7BCF6DB-DF9E-4A3F-BA07-C7EEFD1DA5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84D79B6-ED84-456D-BA3A-51A06CB97D1D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CEA77D-DCE7-497C-8706-68A518A5453B}">
      <dgm:prSet/>
      <dgm:spPr/>
      <dgm:t>
        <a:bodyPr/>
        <a:lstStyle/>
        <a:p>
          <a:r>
            <a:rPr lang="en-US" baseline="0"/>
            <a:t>Happens between the ages 2 wks and 1 yr with no known cause</a:t>
          </a:r>
          <a:endParaRPr lang="en-US"/>
        </a:p>
      </dgm:t>
    </dgm:pt>
    <dgm:pt modelId="{01E3C091-14BF-4B9F-ADEC-89699FC55AD8}" type="parTrans" cxnId="{2190B38E-E8D7-4FEE-A4FF-CEB624CA8692}">
      <dgm:prSet/>
      <dgm:spPr/>
      <dgm:t>
        <a:bodyPr/>
        <a:lstStyle/>
        <a:p>
          <a:endParaRPr lang="en-US"/>
        </a:p>
      </dgm:t>
    </dgm:pt>
    <dgm:pt modelId="{ECBBDCC5-1E8E-4F96-9CC6-40F4EB7EF6D6}" type="sibTrans" cxnId="{2190B38E-E8D7-4FEE-A4FF-CEB624CA8692}">
      <dgm:prSet/>
      <dgm:spPr/>
      <dgm:t>
        <a:bodyPr/>
        <a:lstStyle/>
        <a:p>
          <a:endParaRPr lang="en-US"/>
        </a:p>
      </dgm:t>
    </dgm:pt>
    <dgm:pt modelId="{C588430D-2541-4969-AC78-4C5ED37DB5CF}">
      <dgm:prSet/>
      <dgm:spPr/>
      <dgm:t>
        <a:bodyPr/>
        <a:lstStyle/>
        <a:p>
          <a:r>
            <a:rPr lang="en-US" baseline="0"/>
            <a:t>During sleep, no cry</a:t>
          </a:r>
          <a:endParaRPr lang="en-US"/>
        </a:p>
      </dgm:t>
    </dgm:pt>
    <dgm:pt modelId="{220DDDD2-E445-41AC-AD96-EAC98772DF36}" type="parTrans" cxnId="{78C2AC32-B279-4B72-AF56-826D1AA483E5}">
      <dgm:prSet/>
      <dgm:spPr/>
      <dgm:t>
        <a:bodyPr/>
        <a:lstStyle/>
        <a:p>
          <a:endParaRPr lang="en-US"/>
        </a:p>
      </dgm:t>
    </dgm:pt>
    <dgm:pt modelId="{59BF94C3-C8A5-4FD6-BAB4-22823DC22471}" type="sibTrans" cxnId="{78C2AC32-B279-4B72-AF56-826D1AA483E5}">
      <dgm:prSet/>
      <dgm:spPr/>
      <dgm:t>
        <a:bodyPr/>
        <a:lstStyle/>
        <a:p>
          <a:endParaRPr lang="en-US"/>
        </a:p>
      </dgm:t>
    </dgm:pt>
    <dgm:pt modelId="{6FA8E546-74AF-4BD1-AF08-5C584C49F2E1}">
      <dgm:prSet/>
      <dgm:spPr/>
      <dgm:t>
        <a:bodyPr/>
        <a:lstStyle/>
        <a:p>
          <a:r>
            <a:rPr lang="en-US" baseline="0"/>
            <a:t>Prevention</a:t>
          </a:r>
          <a:endParaRPr lang="en-US"/>
        </a:p>
      </dgm:t>
    </dgm:pt>
    <dgm:pt modelId="{E5361F12-9F40-463E-A45D-5B824FE159EA}" type="parTrans" cxnId="{5AA64798-BC59-4572-954E-8CFE6CF8D5D4}">
      <dgm:prSet/>
      <dgm:spPr/>
      <dgm:t>
        <a:bodyPr/>
        <a:lstStyle/>
        <a:p>
          <a:endParaRPr lang="en-US"/>
        </a:p>
      </dgm:t>
    </dgm:pt>
    <dgm:pt modelId="{11BF4581-DC9E-467D-88E7-425F24D9ED48}" type="sibTrans" cxnId="{5AA64798-BC59-4572-954E-8CFE6CF8D5D4}">
      <dgm:prSet/>
      <dgm:spPr/>
      <dgm:t>
        <a:bodyPr/>
        <a:lstStyle/>
        <a:p>
          <a:endParaRPr lang="en-US"/>
        </a:p>
      </dgm:t>
    </dgm:pt>
    <dgm:pt modelId="{CEB03C27-B6D5-48F0-BF55-4A13A3A5EDC8}">
      <dgm:prSet/>
      <dgm:spPr/>
      <dgm:t>
        <a:bodyPr/>
        <a:lstStyle/>
        <a:p>
          <a:r>
            <a:rPr lang="en-US" baseline="0"/>
            <a:t>Back to Sleep</a:t>
          </a:r>
          <a:endParaRPr lang="en-US"/>
        </a:p>
      </dgm:t>
    </dgm:pt>
    <dgm:pt modelId="{095AF6DE-D067-420A-B52C-0108B7E5CCF2}" type="parTrans" cxnId="{42E8BBB4-7656-4711-B3BC-5D18D712664D}">
      <dgm:prSet/>
      <dgm:spPr/>
      <dgm:t>
        <a:bodyPr/>
        <a:lstStyle/>
        <a:p>
          <a:endParaRPr lang="en-US"/>
        </a:p>
      </dgm:t>
    </dgm:pt>
    <dgm:pt modelId="{9800E231-8B90-437B-8710-8AA44979F81E}" type="sibTrans" cxnId="{42E8BBB4-7656-4711-B3BC-5D18D712664D}">
      <dgm:prSet/>
      <dgm:spPr/>
      <dgm:t>
        <a:bodyPr/>
        <a:lstStyle/>
        <a:p>
          <a:endParaRPr lang="en-US"/>
        </a:p>
      </dgm:t>
    </dgm:pt>
    <dgm:pt modelId="{AF574125-AAC9-49DB-B9BE-70B5FE4E7836}">
      <dgm:prSet/>
      <dgm:spPr/>
      <dgm:t>
        <a:bodyPr/>
        <a:lstStyle/>
        <a:p>
          <a:r>
            <a:rPr lang="en-US" baseline="0"/>
            <a:t>Apnea Monitors</a:t>
          </a:r>
          <a:endParaRPr lang="en-US"/>
        </a:p>
      </dgm:t>
    </dgm:pt>
    <dgm:pt modelId="{0818ECBE-5EF7-4B5A-B0CA-6BB9FCDDE30F}" type="parTrans" cxnId="{6D47670D-69C7-4DDD-8FEA-5FFBFA2A3AA5}">
      <dgm:prSet/>
      <dgm:spPr/>
      <dgm:t>
        <a:bodyPr/>
        <a:lstStyle/>
        <a:p>
          <a:endParaRPr lang="en-US"/>
        </a:p>
      </dgm:t>
    </dgm:pt>
    <dgm:pt modelId="{A1550B7B-9FBE-471D-A1B7-5C2FB3ADF5F9}" type="sibTrans" cxnId="{6D47670D-69C7-4DDD-8FEA-5FFBFA2A3AA5}">
      <dgm:prSet/>
      <dgm:spPr/>
      <dgm:t>
        <a:bodyPr/>
        <a:lstStyle/>
        <a:p>
          <a:endParaRPr lang="en-US"/>
        </a:p>
      </dgm:t>
    </dgm:pt>
    <dgm:pt modelId="{905D3DA2-7A29-4E07-9A21-6255CD4F4596}" type="pres">
      <dgm:prSet presAssocID="{084D79B6-ED84-456D-BA3A-51A06CB97D1D}" presName="linear" presStyleCnt="0">
        <dgm:presLayoutVars>
          <dgm:dir/>
          <dgm:animLvl val="lvl"/>
          <dgm:resizeHandles val="exact"/>
        </dgm:presLayoutVars>
      </dgm:prSet>
      <dgm:spPr/>
    </dgm:pt>
    <dgm:pt modelId="{1919387E-FB0A-4B72-A482-B7CBC15E347C}" type="pres">
      <dgm:prSet presAssocID="{57CEA77D-DCE7-497C-8706-68A518A5453B}" presName="parentLin" presStyleCnt="0"/>
      <dgm:spPr/>
    </dgm:pt>
    <dgm:pt modelId="{9BECCED3-89EE-4E27-B3AA-BED983A96056}" type="pres">
      <dgm:prSet presAssocID="{57CEA77D-DCE7-497C-8706-68A518A5453B}" presName="parentLeftMargin" presStyleLbl="node1" presStyleIdx="0" presStyleCnt="3"/>
      <dgm:spPr/>
    </dgm:pt>
    <dgm:pt modelId="{B1075346-0E22-434C-9FB4-948614F3F7CE}" type="pres">
      <dgm:prSet presAssocID="{57CEA77D-DCE7-497C-8706-68A518A545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C97269-5413-4260-8079-3D3F7ED5DCFF}" type="pres">
      <dgm:prSet presAssocID="{57CEA77D-DCE7-497C-8706-68A518A5453B}" presName="negativeSpace" presStyleCnt="0"/>
      <dgm:spPr/>
    </dgm:pt>
    <dgm:pt modelId="{FAF6E5A6-AE59-4C4D-822A-9DC8FF9C1611}" type="pres">
      <dgm:prSet presAssocID="{57CEA77D-DCE7-497C-8706-68A518A5453B}" presName="childText" presStyleLbl="conFgAcc1" presStyleIdx="0" presStyleCnt="3">
        <dgm:presLayoutVars>
          <dgm:bulletEnabled val="1"/>
        </dgm:presLayoutVars>
      </dgm:prSet>
      <dgm:spPr/>
    </dgm:pt>
    <dgm:pt modelId="{F38250FB-AEEC-494A-B281-B35F6328FF22}" type="pres">
      <dgm:prSet presAssocID="{ECBBDCC5-1E8E-4F96-9CC6-40F4EB7EF6D6}" presName="spaceBetweenRectangles" presStyleCnt="0"/>
      <dgm:spPr/>
    </dgm:pt>
    <dgm:pt modelId="{46ECAE37-A448-4F38-A042-772BBB08EF50}" type="pres">
      <dgm:prSet presAssocID="{C588430D-2541-4969-AC78-4C5ED37DB5CF}" presName="parentLin" presStyleCnt="0"/>
      <dgm:spPr/>
    </dgm:pt>
    <dgm:pt modelId="{B2621BCD-B07F-450F-8429-A8DABE1F7539}" type="pres">
      <dgm:prSet presAssocID="{C588430D-2541-4969-AC78-4C5ED37DB5CF}" presName="parentLeftMargin" presStyleLbl="node1" presStyleIdx="0" presStyleCnt="3"/>
      <dgm:spPr/>
    </dgm:pt>
    <dgm:pt modelId="{8D517E42-76F9-4A9A-AE94-799E1F221B88}" type="pres">
      <dgm:prSet presAssocID="{C588430D-2541-4969-AC78-4C5ED37DB5C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96B824-9B14-4E7D-AE25-3F06AA33EED6}" type="pres">
      <dgm:prSet presAssocID="{C588430D-2541-4969-AC78-4C5ED37DB5CF}" presName="negativeSpace" presStyleCnt="0"/>
      <dgm:spPr/>
    </dgm:pt>
    <dgm:pt modelId="{B08B4760-E827-4BEE-BA06-F31517A476B6}" type="pres">
      <dgm:prSet presAssocID="{C588430D-2541-4969-AC78-4C5ED37DB5CF}" presName="childText" presStyleLbl="conFgAcc1" presStyleIdx="1" presStyleCnt="3">
        <dgm:presLayoutVars>
          <dgm:bulletEnabled val="1"/>
        </dgm:presLayoutVars>
      </dgm:prSet>
      <dgm:spPr/>
    </dgm:pt>
    <dgm:pt modelId="{5396E724-F99F-4091-B4F4-5FD84D60E3FB}" type="pres">
      <dgm:prSet presAssocID="{59BF94C3-C8A5-4FD6-BAB4-22823DC22471}" presName="spaceBetweenRectangles" presStyleCnt="0"/>
      <dgm:spPr/>
    </dgm:pt>
    <dgm:pt modelId="{B91211F2-386B-42A0-AE13-5BAE7216D3CA}" type="pres">
      <dgm:prSet presAssocID="{6FA8E546-74AF-4BD1-AF08-5C584C49F2E1}" presName="parentLin" presStyleCnt="0"/>
      <dgm:spPr/>
    </dgm:pt>
    <dgm:pt modelId="{E731F9CA-4268-4681-943B-092AE50D82D5}" type="pres">
      <dgm:prSet presAssocID="{6FA8E546-74AF-4BD1-AF08-5C584C49F2E1}" presName="parentLeftMargin" presStyleLbl="node1" presStyleIdx="1" presStyleCnt="3"/>
      <dgm:spPr/>
    </dgm:pt>
    <dgm:pt modelId="{FAFFFCF3-D552-4649-A91B-40B6BF5E93D6}" type="pres">
      <dgm:prSet presAssocID="{6FA8E546-74AF-4BD1-AF08-5C584C49F2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AF7F01-5224-4D33-B0E9-9911095E4B5F}" type="pres">
      <dgm:prSet presAssocID="{6FA8E546-74AF-4BD1-AF08-5C584C49F2E1}" presName="negativeSpace" presStyleCnt="0"/>
      <dgm:spPr/>
    </dgm:pt>
    <dgm:pt modelId="{61A86D3F-A201-4D91-9BD7-3436D01515D3}" type="pres">
      <dgm:prSet presAssocID="{6FA8E546-74AF-4BD1-AF08-5C584C49F2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D47670D-69C7-4DDD-8FEA-5FFBFA2A3AA5}" srcId="{6FA8E546-74AF-4BD1-AF08-5C584C49F2E1}" destId="{AF574125-AAC9-49DB-B9BE-70B5FE4E7836}" srcOrd="1" destOrd="0" parTransId="{0818ECBE-5EF7-4B5A-B0CA-6BB9FCDDE30F}" sibTransId="{A1550B7B-9FBE-471D-A1B7-5C2FB3ADF5F9}"/>
    <dgm:cxn modelId="{2A848B2A-5D9A-4FD5-B2B1-6D00E4835E37}" type="presOf" srcId="{C588430D-2541-4969-AC78-4C5ED37DB5CF}" destId="{B2621BCD-B07F-450F-8429-A8DABE1F7539}" srcOrd="0" destOrd="0" presId="urn:microsoft.com/office/officeart/2005/8/layout/list1"/>
    <dgm:cxn modelId="{78C2AC32-B279-4B72-AF56-826D1AA483E5}" srcId="{084D79B6-ED84-456D-BA3A-51A06CB97D1D}" destId="{C588430D-2541-4969-AC78-4C5ED37DB5CF}" srcOrd="1" destOrd="0" parTransId="{220DDDD2-E445-41AC-AD96-EAC98772DF36}" sibTransId="{59BF94C3-C8A5-4FD6-BAB4-22823DC22471}"/>
    <dgm:cxn modelId="{CDAB034C-6154-4291-895D-20F76BBC1441}" type="presOf" srcId="{6FA8E546-74AF-4BD1-AF08-5C584C49F2E1}" destId="{FAFFFCF3-D552-4649-A91B-40B6BF5E93D6}" srcOrd="1" destOrd="0" presId="urn:microsoft.com/office/officeart/2005/8/layout/list1"/>
    <dgm:cxn modelId="{2190B38E-E8D7-4FEE-A4FF-CEB624CA8692}" srcId="{084D79B6-ED84-456D-BA3A-51A06CB97D1D}" destId="{57CEA77D-DCE7-497C-8706-68A518A5453B}" srcOrd="0" destOrd="0" parTransId="{01E3C091-14BF-4B9F-ADEC-89699FC55AD8}" sibTransId="{ECBBDCC5-1E8E-4F96-9CC6-40F4EB7EF6D6}"/>
    <dgm:cxn modelId="{D924D18E-E6DC-4331-B2EC-61A0D6CF5738}" type="presOf" srcId="{6FA8E546-74AF-4BD1-AF08-5C584C49F2E1}" destId="{E731F9CA-4268-4681-943B-092AE50D82D5}" srcOrd="0" destOrd="0" presId="urn:microsoft.com/office/officeart/2005/8/layout/list1"/>
    <dgm:cxn modelId="{C5A6BB93-149E-496E-8469-3EE7AE737883}" type="presOf" srcId="{084D79B6-ED84-456D-BA3A-51A06CB97D1D}" destId="{905D3DA2-7A29-4E07-9A21-6255CD4F4596}" srcOrd="0" destOrd="0" presId="urn:microsoft.com/office/officeart/2005/8/layout/list1"/>
    <dgm:cxn modelId="{5AA64798-BC59-4572-954E-8CFE6CF8D5D4}" srcId="{084D79B6-ED84-456D-BA3A-51A06CB97D1D}" destId="{6FA8E546-74AF-4BD1-AF08-5C584C49F2E1}" srcOrd="2" destOrd="0" parTransId="{E5361F12-9F40-463E-A45D-5B824FE159EA}" sibTransId="{11BF4581-DC9E-467D-88E7-425F24D9ED48}"/>
    <dgm:cxn modelId="{5A8149B2-7BD2-49DC-93A0-A4413FB50895}" type="presOf" srcId="{AF574125-AAC9-49DB-B9BE-70B5FE4E7836}" destId="{61A86D3F-A201-4D91-9BD7-3436D01515D3}" srcOrd="0" destOrd="1" presId="urn:microsoft.com/office/officeart/2005/8/layout/list1"/>
    <dgm:cxn modelId="{42E8BBB4-7656-4711-B3BC-5D18D712664D}" srcId="{6FA8E546-74AF-4BD1-AF08-5C584C49F2E1}" destId="{CEB03C27-B6D5-48F0-BF55-4A13A3A5EDC8}" srcOrd="0" destOrd="0" parTransId="{095AF6DE-D067-420A-B52C-0108B7E5CCF2}" sibTransId="{9800E231-8B90-437B-8710-8AA44979F81E}"/>
    <dgm:cxn modelId="{8A6B1ABE-0C1A-4C38-B9E4-292BB45862FF}" type="presOf" srcId="{57CEA77D-DCE7-497C-8706-68A518A5453B}" destId="{9BECCED3-89EE-4E27-B3AA-BED983A96056}" srcOrd="0" destOrd="0" presId="urn:microsoft.com/office/officeart/2005/8/layout/list1"/>
    <dgm:cxn modelId="{40330BD1-AA98-4DF4-AB89-4C4B0BCA4E54}" type="presOf" srcId="{57CEA77D-DCE7-497C-8706-68A518A5453B}" destId="{B1075346-0E22-434C-9FB4-948614F3F7CE}" srcOrd="1" destOrd="0" presId="urn:microsoft.com/office/officeart/2005/8/layout/list1"/>
    <dgm:cxn modelId="{288143DC-F84D-44E6-94BB-512465A64339}" type="presOf" srcId="{CEB03C27-B6D5-48F0-BF55-4A13A3A5EDC8}" destId="{61A86D3F-A201-4D91-9BD7-3436D01515D3}" srcOrd="0" destOrd="0" presId="urn:microsoft.com/office/officeart/2005/8/layout/list1"/>
    <dgm:cxn modelId="{034B5FE7-04ED-42D6-89F2-A1E241FFBF33}" type="presOf" srcId="{C588430D-2541-4969-AC78-4C5ED37DB5CF}" destId="{8D517E42-76F9-4A9A-AE94-799E1F221B88}" srcOrd="1" destOrd="0" presId="urn:microsoft.com/office/officeart/2005/8/layout/list1"/>
    <dgm:cxn modelId="{19DE27E0-B461-4194-8ACC-1BA47E4879B6}" type="presParOf" srcId="{905D3DA2-7A29-4E07-9A21-6255CD4F4596}" destId="{1919387E-FB0A-4B72-A482-B7CBC15E347C}" srcOrd="0" destOrd="0" presId="urn:microsoft.com/office/officeart/2005/8/layout/list1"/>
    <dgm:cxn modelId="{6BC4692B-3CD2-4815-86AE-340704C82914}" type="presParOf" srcId="{1919387E-FB0A-4B72-A482-B7CBC15E347C}" destId="{9BECCED3-89EE-4E27-B3AA-BED983A96056}" srcOrd="0" destOrd="0" presId="urn:microsoft.com/office/officeart/2005/8/layout/list1"/>
    <dgm:cxn modelId="{48374678-8B69-4060-90A9-C0EF6E0C1801}" type="presParOf" srcId="{1919387E-FB0A-4B72-A482-B7CBC15E347C}" destId="{B1075346-0E22-434C-9FB4-948614F3F7CE}" srcOrd="1" destOrd="0" presId="urn:microsoft.com/office/officeart/2005/8/layout/list1"/>
    <dgm:cxn modelId="{21C98AD9-1541-46F9-BE84-24DBB5ED888E}" type="presParOf" srcId="{905D3DA2-7A29-4E07-9A21-6255CD4F4596}" destId="{B8C97269-5413-4260-8079-3D3F7ED5DCFF}" srcOrd="1" destOrd="0" presId="urn:microsoft.com/office/officeart/2005/8/layout/list1"/>
    <dgm:cxn modelId="{84BFA046-B537-4281-A894-6691A33117DE}" type="presParOf" srcId="{905D3DA2-7A29-4E07-9A21-6255CD4F4596}" destId="{FAF6E5A6-AE59-4C4D-822A-9DC8FF9C1611}" srcOrd="2" destOrd="0" presId="urn:microsoft.com/office/officeart/2005/8/layout/list1"/>
    <dgm:cxn modelId="{2837C093-3096-4A46-8C47-06FBBFE5FE9C}" type="presParOf" srcId="{905D3DA2-7A29-4E07-9A21-6255CD4F4596}" destId="{F38250FB-AEEC-494A-B281-B35F6328FF22}" srcOrd="3" destOrd="0" presId="urn:microsoft.com/office/officeart/2005/8/layout/list1"/>
    <dgm:cxn modelId="{1C96DA2A-F6C9-4B9A-9721-4B783EB72934}" type="presParOf" srcId="{905D3DA2-7A29-4E07-9A21-6255CD4F4596}" destId="{46ECAE37-A448-4F38-A042-772BBB08EF50}" srcOrd="4" destOrd="0" presId="urn:microsoft.com/office/officeart/2005/8/layout/list1"/>
    <dgm:cxn modelId="{3F52EA8E-F89D-4864-9BB2-6DCE07BF6CA2}" type="presParOf" srcId="{46ECAE37-A448-4F38-A042-772BBB08EF50}" destId="{B2621BCD-B07F-450F-8429-A8DABE1F7539}" srcOrd="0" destOrd="0" presId="urn:microsoft.com/office/officeart/2005/8/layout/list1"/>
    <dgm:cxn modelId="{5E41D5F5-7192-40D4-8430-C57FC1626637}" type="presParOf" srcId="{46ECAE37-A448-4F38-A042-772BBB08EF50}" destId="{8D517E42-76F9-4A9A-AE94-799E1F221B88}" srcOrd="1" destOrd="0" presId="urn:microsoft.com/office/officeart/2005/8/layout/list1"/>
    <dgm:cxn modelId="{9F47102F-8B45-435B-9A08-AD2A6C7B0C9F}" type="presParOf" srcId="{905D3DA2-7A29-4E07-9A21-6255CD4F4596}" destId="{BE96B824-9B14-4E7D-AE25-3F06AA33EED6}" srcOrd="5" destOrd="0" presId="urn:microsoft.com/office/officeart/2005/8/layout/list1"/>
    <dgm:cxn modelId="{915C03EA-07A1-465B-8E9A-C2BC4E049546}" type="presParOf" srcId="{905D3DA2-7A29-4E07-9A21-6255CD4F4596}" destId="{B08B4760-E827-4BEE-BA06-F31517A476B6}" srcOrd="6" destOrd="0" presId="urn:microsoft.com/office/officeart/2005/8/layout/list1"/>
    <dgm:cxn modelId="{801B3765-D348-4128-93B5-FEDAE0354375}" type="presParOf" srcId="{905D3DA2-7A29-4E07-9A21-6255CD4F4596}" destId="{5396E724-F99F-4091-B4F4-5FD84D60E3FB}" srcOrd="7" destOrd="0" presId="urn:microsoft.com/office/officeart/2005/8/layout/list1"/>
    <dgm:cxn modelId="{F40BA0B9-963C-4755-910C-1D5ECC49287A}" type="presParOf" srcId="{905D3DA2-7A29-4E07-9A21-6255CD4F4596}" destId="{B91211F2-386B-42A0-AE13-5BAE7216D3CA}" srcOrd="8" destOrd="0" presId="urn:microsoft.com/office/officeart/2005/8/layout/list1"/>
    <dgm:cxn modelId="{3C0B0BBE-1213-4FB6-BB9C-B078277DA12F}" type="presParOf" srcId="{B91211F2-386B-42A0-AE13-5BAE7216D3CA}" destId="{E731F9CA-4268-4681-943B-092AE50D82D5}" srcOrd="0" destOrd="0" presId="urn:microsoft.com/office/officeart/2005/8/layout/list1"/>
    <dgm:cxn modelId="{F347EAB7-AA2F-4530-90EB-70ECDBF8788E}" type="presParOf" srcId="{B91211F2-386B-42A0-AE13-5BAE7216D3CA}" destId="{FAFFFCF3-D552-4649-A91B-40B6BF5E93D6}" srcOrd="1" destOrd="0" presId="urn:microsoft.com/office/officeart/2005/8/layout/list1"/>
    <dgm:cxn modelId="{D0552834-8E30-4FEF-A53E-001323B6C7F9}" type="presParOf" srcId="{905D3DA2-7A29-4E07-9A21-6255CD4F4596}" destId="{90AF7F01-5224-4D33-B0E9-9911095E4B5F}" srcOrd="9" destOrd="0" presId="urn:microsoft.com/office/officeart/2005/8/layout/list1"/>
    <dgm:cxn modelId="{72C4B952-3439-4870-8874-1766081FDF68}" type="presParOf" srcId="{905D3DA2-7A29-4E07-9A21-6255CD4F4596}" destId="{61A86D3F-A201-4D91-9BD7-3436D01515D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2C6092-703D-4D40-9558-BA5A3DE70659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5330E6-4B5F-4C27-AD88-C226980A6D23}">
      <dgm:prSet/>
      <dgm:spPr/>
      <dgm:t>
        <a:bodyPr/>
        <a:lstStyle/>
        <a:p>
          <a:r>
            <a:rPr lang="en-US" baseline="0" dirty="0"/>
            <a:t>(Congenital Laryngeal Stridor)</a:t>
          </a:r>
          <a:endParaRPr lang="en-US" dirty="0"/>
        </a:p>
      </dgm:t>
    </dgm:pt>
    <dgm:pt modelId="{87D8A7FA-456F-42FE-87AA-AF100A8C1D5F}" type="parTrans" cxnId="{4598E5CD-30E4-46D9-89AA-F2106E982F19}">
      <dgm:prSet/>
      <dgm:spPr/>
      <dgm:t>
        <a:bodyPr/>
        <a:lstStyle/>
        <a:p>
          <a:endParaRPr lang="en-US"/>
        </a:p>
      </dgm:t>
    </dgm:pt>
    <dgm:pt modelId="{BB1EA966-A9B1-4DAA-B043-256F746DEEF3}" type="sibTrans" cxnId="{4598E5CD-30E4-46D9-89AA-F2106E982F19}">
      <dgm:prSet/>
      <dgm:spPr/>
      <dgm:t>
        <a:bodyPr/>
        <a:lstStyle/>
        <a:p>
          <a:endParaRPr lang="en-US"/>
        </a:p>
      </dgm:t>
    </dgm:pt>
    <dgm:pt modelId="{A20B945F-EDE4-443C-849D-A4F4474A9FAB}">
      <dgm:prSet/>
      <dgm:spPr/>
      <dgm:t>
        <a:bodyPr/>
        <a:lstStyle/>
        <a:p>
          <a:r>
            <a:rPr lang="en-US" baseline="0"/>
            <a:t>**Weakness of airway walls**</a:t>
          </a:r>
          <a:endParaRPr lang="en-US"/>
        </a:p>
      </dgm:t>
    </dgm:pt>
    <dgm:pt modelId="{86389EE1-55FF-46A8-AE1C-E9E4633E53D3}" type="parTrans" cxnId="{B6FF4A5C-9917-435D-9CA0-B663657E2E93}">
      <dgm:prSet/>
      <dgm:spPr/>
      <dgm:t>
        <a:bodyPr/>
        <a:lstStyle/>
        <a:p>
          <a:endParaRPr lang="en-US"/>
        </a:p>
      </dgm:t>
    </dgm:pt>
    <dgm:pt modelId="{D0349E23-9F72-4924-A697-A1A4D698A966}" type="sibTrans" cxnId="{B6FF4A5C-9917-435D-9CA0-B663657E2E93}">
      <dgm:prSet/>
      <dgm:spPr/>
      <dgm:t>
        <a:bodyPr/>
        <a:lstStyle/>
        <a:p>
          <a:endParaRPr lang="en-US"/>
        </a:p>
      </dgm:t>
    </dgm:pt>
    <dgm:pt modelId="{68E6F5F3-9E46-456D-BE9D-A7D9787AD175}">
      <dgm:prSet/>
      <dgm:spPr/>
      <dgm:t>
        <a:bodyPr/>
        <a:lstStyle/>
        <a:p>
          <a:r>
            <a:rPr lang="en-US" u="sng" baseline="0"/>
            <a:t>Signs</a:t>
          </a:r>
          <a:r>
            <a:rPr lang="en-US" baseline="0"/>
            <a:t>:  crowlike stridor on inspiration, inspiratory retractions</a:t>
          </a:r>
          <a:endParaRPr lang="en-US"/>
        </a:p>
      </dgm:t>
    </dgm:pt>
    <dgm:pt modelId="{5C78B14B-688B-4DB0-BFEE-193439F4DD1B}" type="parTrans" cxnId="{16D98B16-84D9-4F4A-A5E7-C99D2C2592A4}">
      <dgm:prSet/>
      <dgm:spPr/>
      <dgm:t>
        <a:bodyPr/>
        <a:lstStyle/>
        <a:p>
          <a:endParaRPr lang="en-US"/>
        </a:p>
      </dgm:t>
    </dgm:pt>
    <dgm:pt modelId="{780F42E9-C4B7-4851-8DF0-56A171C60EFC}" type="sibTrans" cxnId="{16D98B16-84D9-4F4A-A5E7-C99D2C2592A4}">
      <dgm:prSet/>
      <dgm:spPr/>
      <dgm:t>
        <a:bodyPr/>
        <a:lstStyle/>
        <a:p>
          <a:endParaRPr lang="en-US"/>
        </a:p>
      </dgm:t>
    </dgm:pt>
    <dgm:pt modelId="{F9CD4F33-A222-4958-88D2-85ADA44B4998}">
      <dgm:prSet/>
      <dgm:spPr/>
      <dgm:t>
        <a:bodyPr/>
        <a:lstStyle/>
        <a:p>
          <a:r>
            <a:rPr lang="en-US" u="sng" baseline="0"/>
            <a:t>Treatment</a:t>
          </a:r>
          <a:r>
            <a:rPr lang="en-US" baseline="0"/>
            <a:t>:  Slow, small feedings, prone or side-lying position, reassurance to family.</a:t>
          </a:r>
          <a:endParaRPr lang="en-US"/>
        </a:p>
      </dgm:t>
    </dgm:pt>
    <dgm:pt modelId="{AB994F2C-A8DE-47A6-A2A4-445B26DBD742}" type="parTrans" cxnId="{A6CFE926-4E65-4D39-95E6-BD215AC26350}">
      <dgm:prSet/>
      <dgm:spPr/>
      <dgm:t>
        <a:bodyPr/>
        <a:lstStyle/>
        <a:p>
          <a:endParaRPr lang="en-US"/>
        </a:p>
      </dgm:t>
    </dgm:pt>
    <dgm:pt modelId="{E2ECE12B-E431-4683-A731-4407181C870D}" type="sibTrans" cxnId="{A6CFE926-4E65-4D39-95E6-BD215AC26350}">
      <dgm:prSet/>
      <dgm:spPr/>
      <dgm:t>
        <a:bodyPr/>
        <a:lstStyle/>
        <a:p>
          <a:endParaRPr lang="en-US"/>
        </a:p>
      </dgm:t>
    </dgm:pt>
    <dgm:pt modelId="{EAD00B43-7887-49F0-B85A-92179F2623F2}">
      <dgm:prSet/>
      <dgm:spPr/>
      <dgm:t>
        <a:bodyPr/>
        <a:lstStyle/>
        <a:p>
          <a:r>
            <a:rPr lang="en-US" baseline="0"/>
            <a:t>This will clear spontaneously as the child grows and muscles strengthen.</a:t>
          </a:r>
          <a:endParaRPr lang="en-US"/>
        </a:p>
      </dgm:t>
    </dgm:pt>
    <dgm:pt modelId="{3653BACB-DADF-4FDE-9775-F77732450F30}" type="parTrans" cxnId="{3C9BD4E8-6375-4411-8992-DA75664FE4D8}">
      <dgm:prSet/>
      <dgm:spPr/>
      <dgm:t>
        <a:bodyPr/>
        <a:lstStyle/>
        <a:p>
          <a:endParaRPr lang="en-US"/>
        </a:p>
      </dgm:t>
    </dgm:pt>
    <dgm:pt modelId="{A22FBA6A-07DC-4DC1-BE3E-9C3868441A31}" type="sibTrans" cxnId="{3C9BD4E8-6375-4411-8992-DA75664FE4D8}">
      <dgm:prSet/>
      <dgm:spPr/>
      <dgm:t>
        <a:bodyPr/>
        <a:lstStyle/>
        <a:p>
          <a:endParaRPr lang="en-US"/>
        </a:p>
      </dgm:t>
    </dgm:pt>
    <dgm:pt modelId="{CE0E2A9A-7241-4979-8D78-A54724C29670}" type="pres">
      <dgm:prSet presAssocID="{D62C6092-703D-4D40-9558-BA5A3DE70659}" presName="vert0" presStyleCnt="0">
        <dgm:presLayoutVars>
          <dgm:dir/>
          <dgm:animOne val="branch"/>
          <dgm:animLvl val="lvl"/>
        </dgm:presLayoutVars>
      </dgm:prSet>
      <dgm:spPr/>
    </dgm:pt>
    <dgm:pt modelId="{589A4E9D-0B3E-4F97-A06B-2E0206A0E690}" type="pres">
      <dgm:prSet presAssocID="{B75330E6-4B5F-4C27-AD88-C226980A6D23}" presName="thickLine" presStyleLbl="alignNode1" presStyleIdx="0" presStyleCnt="5"/>
      <dgm:spPr/>
    </dgm:pt>
    <dgm:pt modelId="{50340F2D-9F17-47F6-A308-1238A0495C25}" type="pres">
      <dgm:prSet presAssocID="{B75330E6-4B5F-4C27-AD88-C226980A6D23}" presName="horz1" presStyleCnt="0"/>
      <dgm:spPr/>
    </dgm:pt>
    <dgm:pt modelId="{32C2BF4C-2C87-4E5A-BC3D-035C182012A8}" type="pres">
      <dgm:prSet presAssocID="{B75330E6-4B5F-4C27-AD88-C226980A6D23}" presName="tx1" presStyleLbl="revTx" presStyleIdx="0" presStyleCnt="5"/>
      <dgm:spPr/>
    </dgm:pt>
    <dgm:pt modelId="{74722EF9-D16D-41D1-BDE6-57CE8B470C4D}" type="pres">
      <dgm:prSet presAssocID="{B75330E6-4B5F-4C27-AD88-C226980A6D23}" presName="vert1" presStyleCnt="0"/>
      <dgm:spPr/>
    </dgm:pt>
    <dgm:pt modelId="{FA1D57F6-841A-44BE-9C0F-7D45B247BE19}" type="pres">
      <dgm:prSet presAssocID="{A20B945F-EDE4-443C-849D-A4F4474A9FAB}" presName="thickLine" presStyleLbl="alignNode1" presStyleIdx="1" presStyleCnt="5"/>
      <dgm:spPr/>
    </dgm:pt>
    <dgm:pt modelId="{E9A6D882-1A08-4ECA-A45D-426C0D90A62A}" type="pres">
      <dgm:prSet presAssocID="{A20B945F-EDE4-443C-849D-A4F4474A9FAB}" presName="horz1" presStyleCnt="0"/>
      <dgm:spPr/>
    </dgm:pt>
    <dgm:pt modelId="{DE7418CC-821C-4CB0-8101-BE4062444E86}" type="pres">
      <dgm:prSet presAssocID="{A20B945F-EDE4-443C-849D-A4F4474A9FAB}" presName="tx1" presStyleLbl="revTx" presStyleIdx="1" presStyleCnt="5"/>
      <dgm:spPr/>
    </dgm:pt>
    <dgm:pt modelId="{F2205EE2-5D1F-4E0D-859C-531784DEB4D2}" type="pres">
      <dgm:prSet presAssocID="{A20B945F-EDE4-443C-849D-A4F4474A9FAB}" presName="vert1" presStyleCnt="0"/>
      <dgm:spPr/>
    </dgm:pt>
    <dgm:pt modelId="{E65B8EE7-222D-4FDA-B580-3572B1B41027}" type="pres">
      <dgm:prSet presAssocID="{68E6F5F3-9E46-456D-BE9D-A7D9787AD175}" presName="thickLine" presStyleLbl="alignNode1" presStyleIdx="2" presStyleCnt="5"/>
      <dgm:spPr/>
    </dgm:pt>
    <dgm:pt modelId="{BED8AD78-F34B-4D55-8A04-A85E114937D0}" type="pres">
      <dgm:prSet presAssocID="{68E6F5F3-9E46-456D-BE9D-A7D9787AD175}" presName="horz1" presStyleCnt="0"/>
      <dgm:spPr/>
    </dgm:pt>
    <dgm:pt modelId="{F0DC3BF5-5CB0-44B6-B76F-F8E7EE9A65AA}" type="pres">
      <dgm:prSet presAssocID="{68E6F5F3-9E46-456D-BE9D-A7D9787AD175}" presName="tx1" presStyleLbl="revTx" presStyleIdx="2" presStyleCnt="5"/>
      <dgm:spPr/>
    </dgm:pt>
    <dgm:pt modelId="{F2B77207-A7D1-4D88-A825-EBD94E304D95}" type="pres">
      <dgm:prSet presAssocID="{68E6F5F3-9E46-456D-BE9D-A7D9787AD175}" presName="vert1" presStyleCnt="0"/>
      <dgm:spPr/>
    </dgm:pt>
    <dgm:pt modelId="{1176341F-40A6-47C1-9FBD-34A266472886}" type="pres">
      <dgm:prSet presAssocID="{F9CD4F33-A222-4958-88D2-85ADA44B4998}" presName="thickLine" presStyleLbl="alignNode1" presStyleIdx="3" presStyleCnt="5"/>
      <dgm:spPr/>
    </dgm:pt>
    <dgm:pt modelId="{F10DD0F7-20A7-44D0-819A-1B0815D4BB10}" type="pres">
      <dgm:prSet presAssocID="{F9CD4F33-A222-4958-88D2-85ADA44B4998}" presName="horz1" presStyleCnt="0"/>
      <dgm:spPr/>
    </dgm:pt>
    <dgm:pt modelId="{76F6538D-868E-4E93-AB5E-FFE18B3AC62C}" type="pres">
      <dgm:prSet presAssocID="{F9CD4F33-A222-4958-88D2-85ADA44B4998}" presName="tx1" presStyleLbl="revTx" presStyleIdx="3" presStyleCnt="5"/>
      <dgm:spPr/>
    </dgm:pt>
    <dgm:pt modelId="{4F18638B-0738-4A5A-A1C2-A322B507EADF}" type="pres">
      <dgm:prSet presAssocID="{F9CD4F33-A222-4958-88D2-85ADA44B4998}" presName="vert1" presStyleCnt="0"/>
      <dgm:spPr/>
    </dgm:pt>
    <dgm:pt modelId="{D4BB3A68-3E58-4D2B-9E2D-63B84F186DF8}" type="pres">
      <dgm:prSet presAssocID="{EAD00B43-7887-49F0-B85A-92179F2623F2}" presName="thickLine" presStyleLbl="alignNode1" presStyleIdx="4" presStyleCnt="5"/>
      <dgm:spPr/>
    </dgm:pt>
    <dgm:pt modelId="{DC244816-F6E5-4412-8AB3-7E1D256FFAE9}" type="pres">
      <dgm:prSet presAssocID="{EAD00B43-7887-49F0-B85A-92179F2623F2}" presName="horz1" presStyleCnt="0"/>
      <dgm:spPr/>
    </dgm:pt>
    <dgm:pt modelId="{77E4B72C-6782-4F07-9E75-57CC6C51A584}" type="pres">
      <dgm:prSet presAssocID="{EAD00B43-7887-49F0-B85A-92179F2623F2}" presName="tx1" presStyleLbl="revTx" presStyleIdx="4" presStyleCnt="5"/>
      <dgm:spPr/>
    </dgm:pt>
    <dgm:pt modelId="{E442539F-36A1-41F0-9583-69D01CFC4A71}" type="pres">
      <dgm:prSet presAssocID="{EAD00B43-7887-49F0-B85A-92179F2623F2}" presName="vert1" presStyleCnt="0"/>
      <dgm:spPr/>
    </dgm:pt>
  </dgm:ptLst>
  <dgm:cxnLst>
    <dgm:cxn modelId="{73464F12-80A6-40C3-86D2-8B0BC59CCA59}" type="presOf" srcId="{B75330E6-4B5F-4C27-AD88-C226980A6D23}" destId="{32C2BF4C-2C87-4E5A-BC3D-035C182012A8}" srcOrd="0" destOrd="0" presId="urn:microsoft.com/office/officeart/2008/layout/LinedList"/>
    <dgm:cxn modelId="{16D98B16-84D9-4F4A-A5E7-C99D2C2592A4}" srcId="{D62C6092-703D-4D40-9558-BA5A3DE70659}" destId="{68E6F5F3-9E46-456D-BE9D-A7D9787AD175}" srcOrd="2" destOrd="0" parTransId="{5C78B14B-688B-4DB0-BFEE-193439F4DD1B}" sibTransId="{780F42E9-C4B7-4851-8DF0-56A171C60EFC}"/>
    <dgm:cxn modelId="{A6CFE926-4E65-4D39-95E6-BD215AC26350}" srcId="{D62C6092-703D-4D40-9558-BA5A3DE70659}" destId="{F9CD4F33-A222-4958-88D2-85ADA44B4998}" srcOrd="3" destOrd="0" parTransId="{AB994F2C-A8DE-47A6-A2A4-445B26DBD742}" sibTransId="{E2ECE12B-E431-4683-A731-4407181C870D}"/>
    <dgm:cxn modelId="{B6FF4A5C-9917-435D-9CA0-B663657E2E93}" srcId="{D62C6092-703D-4D40-9558-BA5A3DE70659}" destId="{A20B945F-EDE4-443C-849D-A4F4474A9FAB}" srcOrd="1" destOrd="0" parTransId="{86389EE1-55FF-46A8-AE1C-E9E4633E53D3}" sibTransId="{D0349E23-9F72-4924-A697-A1A4D698A966}"/>
    <dgm:cxn modelId="{FCE6E56B-5E24-4121-AA8A-0C133366537A}" type="presOf" srcId="{68E6F5F3-9E46-456D-BE9D-A7D9787AD175}" destId="{F0DC3BF5-5CB0-44B6-B76F-F8E7EE9A65AA}" srcOrd="0" destOrd="0" presId="urn:microsoft.com/office/officeart/2008/layout/LinedList"/>
    <dgm:cxn modelId="{EED8AA4F-501A-4685-86AA-3FD28EBCCEA5}" type="presOf" srcId="{F9CD4F33-A222-4958-88D2-85ADA44B4998}" destId="{76F6538D-868E-4E93-AB5E-FFE18B3AC62C}" srcOrd="0" destOrd="0" presId="urn:microsoft.com/office/officeart/2008/layout/LinedList"/>
    <dgm:cxn modelId="{1024FA8C-6B66-434E-B96C-E94FAB7A6474}" type="presOf" srcId="{A20B945F-EDE4-443C-849D-A4F4474A9FAB}" destId="{DE7418CC-821C-4CB0-8101-BE4062444E86}" srcOrd="0" destOrd="0" presId="urn:microsoft.com/office/officeart/2008/layout/LinedList"/>
    <dgm:cxn modelId="{3FF333B1-EB5E-44A6-B453-2CCB259E2634}" type="presOf" srcId="{D62C6092-703D-4D40-9558-BA5A3DE70659}" destId="{CE0E2A9A-7241-4979-8D78-A54724C29670}" srcOrd="0" destOrd="0" presId="urn:microsoft.com/office/officeart/2008/layout/LinedList"/>
    <dgm:cxn modelId="{4598E5CD-30E4-46D9-89AA-F2106E982F19}" srcId="{D62C6092-703D-4D40-9558-BA5A3DE70659}" destId="{B75330E6-4B5F-4C27-AD88-C226980A6D23}" srcOrd="0" destOrd="0" parTransId="{87D8A7FA-456F-42FE-87AA-AF100A8C1D5F}" sibTransId="{BB1EA966-A9B1-4DAA-B043-256F746DEEF3}"/>
    <dgm:cxn modelId="{CFBE3ADA-5801-4274-BA62-F9E9AFF6D24E}" type="presOf" srcId="{EAD00B43-7887-49F0-B85A-92179F2623F2}" destId="{77E4B72C-6782-4F07-9E75-57CC6C51A584}" srcOrd="0" destOrd="0" presId="urn:microsoft.com/office/officeart/2008/layout/LinedList"/>
    <dgm:cxn modelId="{3C9BD4E8-6375-4411-8992-DA75664FE4D8}" srcId="{D62C6092-703D-4D40-9558-BA5A3DE70659}" destId="{EAD00B43-7887-49F0-B85A-92179F2623F2}" srcOrd="4" destOrd="0" parTransId="{3653BACB-DADF-4FDE-9775-F77732450F30}" sibTransId="{A22FBA6A-07DC-4DC1-BE3E-9C3868441A31}"/>
    <dgm:cxn modelId="{6897153C-26A4-4F14-BCCD-4F13E47E16A9}" type="presParOf" srcId="{CE0E2A9A-7241-4979-8D78-A54724C29670}" destId="{589A4E9D-0B3E-4F97-A06B-2E0206A0E690}" srcOrd="0" destOrd="0" presId="urn:microsoft.com/office/officeart/2008/layout/LinedList"/>
    <dgm:cxn modelId="{9D8DC567-D93B-4E49-8044-C7A9A0DA7D1A}" type="presParOf" srcId="{CE0E2A9A-7241-4979-8D78-A54724C29670}" destId="{50340F2D-9F17-47F6-A308-1238A0495C25}" srcOrd="1" destOrd="0" presId="urn:microsoft.com/office/officeart/2008/layout/LinedList"/>
    <dgm:cxn modelId="{DC589E35-0333-46DB-87DC-AEAB5954C370}" type="presParOf" srcId="{50340F2D-9F17-47F6-A308-1238A0495C25}" destId="{32C2BF4C-2C87-4E5A-BC3D-035C182012A8}" srcOrd="0" destOrd="0" presId="urn:microsoft.com/office/officeart/2008/layout/LinedList"/>
    <dgm:cxn modelId="{0CC848B4-7C7D-44F5-AC20-31884551744C}" type="presParOf" srcId="{50340F2D-9F17-47F6-A308-1238A0495C25}" destId="{74722EF9-D16D-41D1-BDE6-57CE8B470C4D}" srcOrd="1" destOrd="0" presId="urn:microsoft.com/office/officeart/2008/layout/LinedList"/>
    <dgm:cxn modelId="{17F0030D-808A-4136-9F99-B6E79C40ED5E}" type="presParOf" srcId="{CE0E2A9A-7241-4979-8D78-A54724C29670}" destId="{FA1D57F6-841A-44BE-9C0F-7D45B247BE19}" srcOrd="2" destOrd="0" presId="urn:microsoft.com/office/officeart/2008/layout/LinedList"/>
    <dgm:cxn modelId="{85297CDD-0B20-4411-99C0-283CB9034A82}" type="presParOf" srcId="{CE0E2A9A-7241-4979-8D78-A54724C29670}" destId="{E9A6D882-1A08-4ECA-A45D-426C0D90A62A}" srcOrd="3" destOrd="0" presId="urn:microsoft.com/office/officeart/2008/layout/LinedList"/>
    <dgm:cxn modelId="{14FB046E-C347-44BE-A6E9-9D4D5597C64C}" type="presParOf" srcId="{E9A6D882-1A08-4ECA-A45D-426C0D90A62A}" destId="{DE7418CC-821C-4CB0-8101-BE4062444E86}" srcOrd="0" destOrd="0" presId="urn:microsoft.com/office/officeart/2008/layout/LinedList"/>
    <dgm:cxn modelId="{D852B806-D787-486F-BA9D-ACCAFD701C2C}" type="presParOf" srcId="{E9A6D882-1A08-4ECA-A45D-426C0D90A62A}" destId="{F2205EE2-5D1F-4E0D-859C-531784DEB4D2}" srcOrd="1" destOrd="0" presId="urn:microsoft.com/office/officeart/2008/layout/LinedList"/>
    <dgm:cxn modelId="{7D3E9C80-2DA2-42F2-87B5-85933C81D3BF}" type="presParOf" srcId="{CE0E2A9A-7241-4979-8D78-A54724C29670}" destId="{E65B8EE7-222D-4FDA-B580-3572B1B41027}" srcOrd="4" destOrd="0" presId="urn:microsoft.com/office/officeart/2008/layout/LinedList"/>
    <dgm:cxn modelId="{3E00EC81-E36E-448C-A29C-65F4898D1A33}" type="presParOf" srcId="{CE0E2A9A-7241-4979-8D78-A54724C29670}" destId="{BED8AD78-F34B-4D55-8A04-A85E114937D0}" srcOrd="5" destOrd="0" presId="urn:microsoft.com/office/officeart/2008/layout/LinedList"/>
    <dgm:cxn modelId="{E63CA20D-FF60-49E5-B3D1-0FA22E348D44}" type="presParOf" srcId="{BED8AD78-F34B-4D55-8A04-A85E114937D0}" destId="{F0DC3BF5-5CB0-44B6-B76F-F8E7EE9A65AA}" srcOrd="0" destOrd="0" presId="urn:microsoft.com/office/officeart/2008/layout/LinedList"/>
    <dgm:cxn modelId="{EF6FFE1E-866B-4E1E-9E04-A5536FFE07DD}" type="presParOf" srcId="{BED8AD78-F34B-4D55-8A04-A85E114937D0}" destId="{F2B77207-A7D1-4D88-A825-EBD94E304D95}" srcOrd="1" destOrd="0" presId="urn:microsoft.com/office/officeart/2008/layout/LinedList"/>
    <dgm:cxn modelId="{B7573282-61CC-43F4-861E-D34B6A504829}" type="presParOf" srcId="{CE0E2A9A-7241-4979-8D78-A54724C29670}" destId="{1176341F-40A6-47C1-9FBD-34A266472886}" srcOrd="6" destOrd="0" presId="urn:microsoft.com/office/officeart/2008/layout/LinedList"/>
    <dgm:cxn modelId="{E0439404-1969-43A2-A1A9-7E344C4DE262}" type="presParOf" srcId="{CE0E2A9A-7241-4979-8D78-A54724C29670}" destId="{F10DD0F7-20A7-44D0-819A-1B0815D4BB10}" srcOrd="7" destOrd="0" presId="urn:microsoft.com/office/officeart/2008/layout/LinedList"/>
    <dgm:cxn modelId="{CC934244-FECE-4555-92B1-A55EBF356AE4}" type="presParOf" srcId="{F10DD0F7-20A7-44D0-819A-1B0815D4BB10}" destId="{76F6538D-868E-4E93-AB5E-FFE18B3AC62C}" srcOrd="0" destOrd="0" presId="urn:microsoft.com/office/officeart/2008/layout/LinedList"/>
    <dgm:cxn modelId="{247783B0-C521-4EE9-BCA4-1600CEAB38B7}" type="presParOf" srcId="{F10DD0F7-20A7-44D0-819A-1B0815D4BB10}" destId="{4F18638B-0738-4A5A-A1C2-A322B507EADF}" srcOrd="1" destOrd="0" presId="urn:microsoft.com/office/officeart/2008/layout/LinedList"/>
    <dgm:cxn modelId="{D1618B20-4AA7-4826-828A-2DE571DC1D23}" type="presParOf" srcId="{CE0E2A9A-7241-4979-8D78-A54724C29670}" destId="{D4BB3A68-3E58-4D2B-9E2D-63B84F186DF8}" srcOrd="8" destOrd="0" presId="urn:microsoft.com/office/officeart/2008/layout/LinedList"/>
    <dgm:cxn modelId="{665E1DC5-2CB9-41D1-B48A-F5F7938BA8AB}" type="presParOf" srcId="{CE0E2A9A-7241-4979-8D78-A54724C29670}" destId="{DC244816-F6E5-4412-8AB3-7E1D256FFAE9}" srcOrd="9" destOrd="0" presId="urn:microsoft.com/office/officeart/2008/layout/LinedList"/>
    <dgm:cxn modelId="{9D6A1AA0-2F0F-4AEA-B9DA-CBF9F0F52E2A}" type="presParOf" srcId="{DC244816-F6E5-4412-8AB3-7E1D256FFAE9}" destId="{77E4B72C-6782-4F07-9E75-57CC6C51A584}" srcOrd="0" destOrd="0" presId="urn:microsoft.com/office/officeart/2008/layout/LinedList"/>
    <dgm:cxn modelId="{CC348CEE-7C19-474E-8509-2135280B6121}" type="presParOf" srcId="{DC244816-F6E5-4412-8AB3-7E1D256FFAE9}" destId="{E442539F-36A1-41F0-9583-69D01CFC4A7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E8A507-CF99-408D-86F6-464CEFA80CD6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C2ED70-649F-4117-8063-691F48CE6FEA}">
      <dgm:prSet/>
      <dgm:spPr/>
      <dgm:t>
        <a:bodyPr/>
        <a:lstStyle/>
        <a:p>
          <a:r>
            <a:rPr lang="en-US" baseline="0"/>
            <a:t>(Spasmodic Croup)</a:t>
          </a:r>
          <a:endParaRPr lang="en-US"/>
        </a:p>
      </dgm:t>
    </dgm:pt>
    <dgm:pt modelId="{EEBE4097-5D08-446F-94B1-65CF94E93A68}" type="parTrans" cxnId="{3901249F-6CB4-4944-91BC-0B7442341F6B}">
      <dgm:prSet/>
      <dgm:spPr/>
      <dgm:t>
        <a:bodyPr/>
        <a:lstStyle/>
        <a:p>
          <a:endParaRPr lang="en-US"/>
        </a:p>
      </dgm:t>
    </dgm:pt>
    <dgm:pt modelId="{B63B9B9F-87F5-44FF-8604-3C847C26759E}" type="sibTrans" cxnId="{3901249F-6CB4-4944-91BC-0B7442341F6B}">
      <dgm:prSet/>
      <dgm:spPr/>
      <dgm:t>
        <a:bodyPr/>
        <a:lstStyle/>
        <a:p>
          <a:endParaRPr lang="en-US"/>
        </a:p>
      </dgm:t>
    </dgm:pt>
    <dgm:pt modelId="{FB45831F-A3CE-41D3-9045-020C286C0674}">
      <dgm:prSet/>
      <dgm:spPr/>
      <dgm:t>
        <a:bodyPr/>
        <a:lstStyle/>
        <a:p>
          <a:r>
            <a:rPr lang="en-US" baseline="0"/>
            <a:t>**Caused by virus, allergy, GER &amp; psychological trigger**</a:t>
          </a:r>
          <a:endParaRPr lang="en-US"/>
        </a:p>
      </dgm:t>
    </dgm:pt>
    <dgm:pt modelId="{68874B09-9B64-4F14-A9F4-333DBC5C6713}" type="parTrans" cxnId="{2E71927A-96FE-4741-A592-F4639F84C165}">
      <dgm:prSet/>
      <dgm:spPr/>
      <dgm:t>
        <a:bodyPr/>
        <a:lstStyle/>
        <a:p>
          <a:endParaRPr lang="en-US"/>
        </a:p>
      </dgm:t>
    </dgm:pt>
    <dgm:pt modelId="{456ADC3F-3924-4C22-B11A-9E842B0E15D8}" type="sibTrans" cxnId="{2E71927A-96FE-4741-A592-F4639F84C165}">
      <dgm:prSet/>
      <dgm:spPr/>
      <dgm:t>
        <a:bodyPr/>
        <a:lstStyle/>
        <a:p>
          <a:endParaRPr lang="en-US"/>
        </a:p>
      </dgm:t>
    </dgm:pt>
    <dgm:pt modelId="{9D504612-0BEB-47E6-BC64-65301D686ED5}">
      <dgm:prSet/>
      <dgm:spPr/>
      <dgm:t>
        <a:bodyPr/>
        <a:lstStyle/>
        <a:p>
          <a:r>
            <a:rPr lang="en-US" baseline="0"/>
            <a:t>Usually in children between 1-3 yrs</a:t>
          </a:r>
          <a:endParaRPr lang="en-US"/>
        </a:p>
      </dgm:t>
    </dgm:pt>
    <dgm:pt modelId="{DA12F260-9EBC-4410-A684-4C34AD3AFFF5}" type="parTrans" cxnId="{48E98791-BACD-4ECD-8479-89880E297B0A}">
      <dgm:prSet/>
      <dgm:spPr/>
      <dgm:t>
        <a:bodyPr/>
        <a:lstStyle/>
        <a:p>
          <a:endParaRPr lang="en-US"/>
        </a:p>
      </dgm:t>
    </dgm:pt>
    <dgm:pt modelId="{8B2A1918-F422-4E05-A22A-875AE8A257B2}" type="sibTrans" cxnId="{48E98791-BACD-4ECD-8479-89880E297B0A}">
      <dgm:prSet/>
      <dgm:spPr/>
      <dgm:t>
        <a:bodyPr/>
        <a:lstStyle/>
        <a:p>
          <a:endParaRPr lang="en-US"/>
        </a:p>
      </dgm:t>
    </dgm:pt>
    <dgm:pt modelId="{13B7EFFC-9ADA-47E1-AE56-D047B6B763D2}">
      <dgm:prSet/>
      <dgm:spPr/>
      <dgm:t>
        <a:bodyPr/>
        <a:lstStyle/>
        <a:p>
          <a:r>
            <a:rPr lang="en-US" u="sng" baseline="0"/>
            <a:t>Signs</a:t>
          </a:r>
          <a:r>
            <a:rPr lang="en-US" baseline="0"/>
            <a:t>:  Sudden onset of barking @ night, brassy cough, child may appear anxious</a:t>
          </a:r>
          <a:endParaRPr lang="en-US"/>
        </a:p>
      </dgm:t>
    </dgm:pt>
    <dgm:pt modelId="{FCB80555-BB78-43D3-A073-3861E8F3FDAF}" type="parTrans" cxnId="{3791330B-AA6C-4A57-BE6B-F4AD3D1C935F}">
      <dgm:prSet/>
      <dgm:spPr/>
      <dgm:t>
        <a:bodyPr/>
        <a:lstStyle/>
        <a:p>
          <a:endParaRPr lang="en-US"/>
        </a:p>
      </dgm:t>
    </dgm:pt>
    <dgm:pt modelId="{5FA0DF1B-84D9-4CB7-8EBE-8596FCC03F75}" type="sibTrans" cxnId="{3791330B-AA6C-4A57-BE6B-F4AD3D1C935F}">
      <dgm:prSet/>
      <dgm:spPr/>
      <dgm:t>
        <a:bodyPr/>
        <a:lstStyle/>
        <a:p>
          <a:endParaRPr lang="en-US"/>
        </a:p>
      </dgm:t>
    </dgm:pt>
    <dgm:pt modelId="{705DB11B-97BF-4CBD-BDD1-1477C34618EC}">
      <dgm:prSet/>
      <dgm:spPr/>
      <dgm:t>
        <a:bodyPr/>
        <a:lstStyle/>
        <a:p>
          <a:r>
            <a:rPr lang="en-US" u="sng" baseline="0" dirty="0"/>
            <a:t>Treatment</a:t>
          </a:r>
          <a:r>
            <a:rPr lang="en-US" baseline="0" dirty="0"/>
            <a:t>:  Increase humidity (take the child into the bathroom with a hot shower running), give fluids</a:t>
          </a:r>
          <a:endParaRPr lang="en-US" dirty="0"/>
        </a:p>
      </dgm:t>
    </dgm:pt>
    <dgm:pt modelId="{135ED40A-31DC-4B0C-8C41-4157A1BCEE05}" type="parTrans" cxnId="{3DD47341-0893-4448-8F2E-C8820CA35DB0}">
      <dgm:prSet/>
      <dgm:spPr/>
      <dgm:t>
        <a:bodyPr/>
        <a:lstStyle/>
        <a:p>
          <a:endParaRPr lang="en-US"/>
        </a:p>
      </dgm:t>
    </dgm:pt>
    <dgm:pt modelId="{64986615-D6AC-4220-BAD6-BD0578B374AA}" type="sibTrans" cxnId="{3DD47341-0893-4448-8F2E-C8820CA35DB0}">
      <dgm:prSet/>
      <dgm:spPr/>
      <dgm:t>
        <a:bodyPr/>
        <a:lstStyle/>
        <a:p>
          <a:endParaRPr lang="en-US"/>
        </a:p>
      </dgm:t>
    </dgm:pt>
    <dgm:pt modelId="{6B2B7BDA-602A-4F2F-8333-2DEADB6D565B}" type="pres">
      <dgm:prSet presAssocID="{10E8A507-CF99-408D-86F6-464CEFA80CD6}" presName="vert0" presStyleCnt="0">
        <dgm:presLayoutVars>
          <dgm:dir/>
          <dgm:animOne val="branch"/>
          <dgm:animLvl val="lvl"/>
        </dgm:presLayoutVars>
      </dgm:prSet>
      <dgm:spPr/>
    </dgm:pt>
    <dgm:pt modelId="{3EDBF5DE-3E89-4BAC-9D49-9B3B857E879D}" type="pres">
      <dgm:prSet presAssocID="{D5C2ED70-649F-4117-8063-691F48CE6FEA}" presName="thickLine" presStyleLbl="alignNode1" presStyleIdx="0" presStyleCnt="5"/>
      <dgm:spPr/>
    </dgm:pt>
    <dgm:pt modelId="{9EBC1B7D-958A-43B1-8B88-E5067C4A3435}" type="pres">
      <dgm:prSet presAssocID="{D5C2ED70-649F-4117-8063-691F48CE6FEA}" presName="horz1" presStyleCnt="0"/>
      <dgm:spPr/>
    </dgm:pt>
    <dgm:pt modelId="{105F1D1D-5938-48A1-8AC1-D83C12F7AFC6}" type="pres">
      <dgm:prSet presAssocID="{D5C2ED70-649F-4117-8063-691F48CE6FEA}" presName="tx1" presStyleLbl="revTx" presStyleIdx="0" presStyleCnt="5"/>
      <dgm:spPr/>
    </dgm:pt>
    <dgm:pt modelId="{9321CAAF-5765-46E2-9337-4B4045F7A039}" type="pres">
      <dgm:prSet presAssocID="{D5C2ED70-649F-4117-8063-691F48CE6FEA}" presName="vert1" presStyleCnt="0"/>
      <dgm:spPr/>
    </dgm:pt>
    <dgm:pt modelId="{9303B1BB-BD95-4E0A-9A63-5A59EF82B2BA}" type="pres">
      <dgm:prSet presAssocID="{FB45831F-A3CE-41D3-9045-020C286C0674}" presName="thickLine" presStyleLbl="alignNode1" presStyleIdx="1" presStyleCnt="5"/>
      <dgm:spPr/>
    </dgm:pt>
    <dgm:pt modelId="{5230BED4-EFD7-4A0D-8C81-5729AA7875F4}" type="pres">
      <dgm:prSet presAssocID="{FB45831F-A3CE-41D3-9045-020C286C0674}" presName="horz1" presStyleCnt="0"/>
      <dgm:spPr/>
    </dgm:pt>
    <dgm:pt modelId="{A36ED877-FACE-483A-9B96-1E9A741C5CA8}" type="pres">
      <dgm:prSet presAssocID="{FB45831F-A3CE-41D3-9045-020C286C0674}" presName="tx1" presStyleLbl="revTx" presStyleIdx="1" presStyleCnt="5"/>
      <dgm:spPr/>
    </dgm:pt>
    <dgm:pt modelId="{064FE276-F5DE-4D05-BBBB-E3A9CD28013B}" type="pres">
      <dgm:prSet presAssocID="{FB45831F-A3CE-41D3-9045-020C286C0674}" presName="vert1" presStyleCnt="0"/>
      <dgm:spPr/>
    </dgm:pt>
    <dgm:pt modelId="{1B751A30-1901-44A5-9641-0FC5195FCEEE}" type="pres">
      <dgm:prSet presAssocID="{9D504612-0BEB-47E6-BC64-65301D686ED5}" presName="thickLine" presStyleLbl="alignNode1" presStyleIdx="2" presStyleCnt="5"/>
      <dgm:spPr/>
    </dgm:pt>
    <dgm:pt modelId="{D6654589-DDDD-43E6-A42A-CBD556CE546E}" type="pres">
      <dgm:prSet presAssocID="{9D504612-0BEB-47E6-BC64-65301D686ED5}" presName="horz1" presStyleCnt="0"/>
      <dgm:spPr/>
    </dgm:pt>
    <dgm:pt modelId="{A55B4C0A-8C4F-4DF2-B0BD-954A4F1A29DC}" type="pres">
      <dgm:prSet presAssocID="{9D504612-0BEB-47E6-BC64-65301D686ED5}" presName="tx1" presStyleLbl="revTx" presStyleIdx="2" presStyleCnt="5"/>
      <dgm:spPr/>
    </dgm:pt>
    <dgm:pt modelId="{7D0192AE-9B0C-453C-AE61-B35958CA9BC1}" type="pres">
      <dgm:prSet presAssocID="{9D504612-0BEB-47E6-BC64-65301D686ED5}" presName="vert1" presStyleCnt="0"/>
      <dgm:spPr/>
    </dgm:pt>
    <dgm:pt modelId="{14EAB3A5-331E-43E7-8A95-0688ECC41355}" type="pres">
      <dgm:prSet presAssocID="{13B7EFFC-9ADA-47E1-AE56-D047B6B763D2}" presName="thickLine" presStyleLbl="alignNode1" presStyleIdx="3" presStyleCnt="5"/>
      <dgm:spPr/>
    </dgm:pt>
    <dgm:pt modelId="{74257A68-7AE4-43AD-96EE-D4239E3030AB}" type="pres">
      <dgm:prSet presAssocID="{13B7EFFC-9ADA-47E1-AE56-D047B6B763D2}" presName="horz1" presStyleCnt="0"/>
      <dgm:spPr/>
    </dgm:pt>
    <dgm:pt modelId="{895599CB-2A1B-4188-8D79-67E113892188}" type="pres">
      <dgm:prSet presAssocID="{13B7EFFC-9ADA-47E1-AE56-D047B6B763D2}" presName="tx1" presStyleLbl="revTx" presStyleIdx="3" presStyleCnt="5"/>
      <dgm:spPr/>
    </dgm:pt>
    <dgm:pt modelId="{FE08F008-EC37-430F-8A84-6BA551E777F6}" type="pres">
      <dgm:prSet presAssocID="{13B7EFFC-9ADA-47E1-AE56-D047B6B763D2}" presName="vert1" presStyleCnt="0"/>
      <dgm:spPr/>
    </dgm:pt>
    <dgm:pt modelId="{0D5D5053-461F-498E-89AC-83587F0F0485}" type="pres">
      <dgm:prSet presAssocID="{705DB11B-97BF-4CBD-BDD1-1477C34618EC}" presName="thickLine" presStyleLbl="alignNode1" presStyleIdx="4" presStyleCnt="5"/>
      <dgm:spPr/>
    </dgm:pt>
    <dgm:pt modelId="{72DCE998-FB1C-49D5-B2B1-3B1923084FEB}" type="pres">
      <dgm:prSet presAssocID="{705DB11B-97BF-4CBD-BDD1-1477C34618EC}" presName="horz1" presStyleCnt="0"/>
      <dgm:spPr/>
    </dgm:pt>
    <dgm:pt modelId="{E2945D35-268D-4CF7-9E84-CF4F01ED57ED}" type="pres">
      <dgm:prSet presAssocID="{705DB11B-97BF-4CBD-BDD1-1477C34618EC}" presName="tx1" presStyleLbl="revTx" presStyleIdx="4" presStyleCnt="5"/>
      <dgm:spPr/>
    </dgm:pt>
    <dgm:pt modelId="{E8168254-C4CD-445C-8AB6-B521FD68E7B0}" type="pres">
      <dgm:prSet presAssocID="{705DB11B-97BF-4CBD-BDD1-1477C34618EC}" presName="vert1" presStyleCnt="0"/>
      <dgm:spPr/>
    </dgm:pt>
  </dgm:ptLst>
  <dgm:cxnLst>
    <dgm:cxn modelId="{3791330B-AA6C-4A57-BE6B-F4AD3D1C935F}" srcId="{10E8A507-CF99-408D-86F6-464CEFA80CD6}" destId="{13B7EFFC-9ADA-47E1-AE56-D047B6B763D2}" srcOrd="3" destOrd="0" parTransId="{FCB80555-BB78-43D3-A073-3861E8F3FDAF}" sibTransId="{5FA0DF1B-84D9-4CB7-8EBE-8596FCC03F75}"/>
    <dgm:cxn modelId="{14C61A16-908E-4E91-9820-02A5EBB9EFB8}" type="presOf" srcId="{D5C2ED70-649F-4117-8063-691F48CE6FEA}" destId="{105F1D1D-5938-48A1-8AC1-D83C12F7AFC6}" srcOrd="0" destOrd="0" presId="urn:microsoft.com/office/officeart/2008/layout/LinedList"/>
    <dgm:cxn modelId="{64E37131-5F8A-44CD-9344-A2D865D74754}" type="presOf" srcId="{FB45831F-A3CE-41D3-9045-020C286C0674}" destId="{A36ED877-FACE-483A-9B96-1E9A741C5CA8}" srcOrd="0" destOrd="0" presId="urn:microsoft.com/office/officeart/2008/layout/LinedList"/>
    <dgm:cxn modelId="{3DD47341-0893-4448-8F2E-C8820CA35DB0}" srcId="{10E8A507-CF99-408D-86F6-464CEFA80CD6}" destId="{705DB11B-97BF-4CBD-BDD1-1477C34618EC}" srcOrd="4" destOrd="0" parTransId="{135ED40A-31DC-4B0C-8C41-4157A1BCEE05}" sibTransId="{64986615-D6AC-4220-BAD6-BD0578B374AA}"/>
    <dgm:cxn modelId="{C71A7147-033E-4B90-8EF5-EBD02033DD02}" type="presOf" srcId="{705DB11B-97BF-4CBD-BDD1-1477C34618EC}" destId="{E2945D35-268D-4CF7-9E84-CF4F01ED57ED}" srcOrd="0" destOrd="0" presId="urn:microsoft.com/office/officeart/2008/layout/LinedList"/>
    <dgm:cxn modelId="{36E97458-7EB5-4A39-AEA0-AD0271E08C98}" type="presOf" srcId="{10E8A507-CF99-408D-86F6-464CEFA80CD6}" destId="{6B2B7BDA-602A-4F2F-8333-2DEADB6D565B}" srcOrd="0" destOrd="0" presId="urn:microsoft.com/office/officeart/2008/layout/LinedList"/>
    <dgm:cxn modelId="{2E71927A-96FE-4741-A592-F4639F84C165}" srcId="{10E8A507-CF99-408D-86F6-464CEFA80CD6}" destId="{FB45831F-A3CE-41D3-9045-020C286C0674}" srcOrd="1" destOrd="0" parTransId="{68874B09-9B64-4F14-A9F4-333DBC5C6713}" sibTransId="{456ADC3F-3924-4C22-B11A-9E842B0E15D8}"/>
    <dgm:cxn modelId="{48E98791-BACD-4ECD-8479-89880E297B0A}" srcId="{10E8A507-CF99-408D-86F6-464CEFA80CD6}" destId="{9D504612-0BEB-47E6-BC64-65301D686ED5}" srcOrd="2" destOrd="0" parTransId="{DA12F260-9EBC-4410-A684-4C34AD3AFFF5}" sibTransId="{8B2A1918-F422-4E05-A22A-875AE8A257B2}"/>
    <dgm:cxn modelId="{3901249F-6CB4-4944-91BC-0B7442341F6B}" srcId="{10E8A507-CF99-408D-86F6-464CEFA80CD6}" destId="{D5C2ED70-649F-4117-8063-691F48CE6FEA}" srcOrd="0" destOrd="0" parTransId="{EEBE4097-5D08-446F-94B1-65CF94E93A68}" sibTransId="{B63B9B9F-87F5-44FF-8604-3C847C26759E}"/>
    <dgm:cxn modelId="{DF6966EB-365D-4974-B4C4-775CAA82C070}" type="presOf" srcId="{13B7EFFC-9ADA-47E1-AE56-D047B6B763D2}" destId="{895599CB-2A1B-4188-8D79-67E113892188}" srcOrd="0" destOrd="0" presId="urn:microsoft.com/office/officeart/2008/layout/LinedList"/>
    <dgm:cxn modelId="{BA03FFFB-D837-413C-B919-50F5C5808C16}" type="presOf" srcId="{9D504612-0BEB-47E6-BC64-65301D686ED5}" destId="{A55B4C0A-8C4F-4DF2-B0BD-954A4F1A29DC}" srcOrd="0" destOrd="0" presId="urn:microsoft.com/office/officeart/2008/layout/LinedList"/>
    <dgm:cxn modelId="{71DE26FD-2DDC-41BF-8ECB-8EF58323C80E}" type="presParOf" srcId="{6B2B7BDA-602A-4F2F-8333-2DEADB6D565B}" destId="{3EDBF5DE-3E89-4BAC-9D49-9B3B857E879D}" srcOrd="0" destOrd="0" presId="urn:microsoft.com/office/officeart/2008/layout/LinedList"/>
    <dgm:cxn modelId="{54656674-823A-4F47-A768-2E64668C75C9}" type="presParOf" srcId="{6B2B7BDA-602A-4F2F-8333-2DEADB6D565B}" destId="{9EBC1B7D-958A-43B1-8B88-E5067C4A3435}" srcOrd="1" destOrd="0" presId="urn:microsoft.com/office/officeart/2008/layout/LinedList"/>
    <dgm:cxn modelId="{8291835F-E8F5-4ED0-AD11-0114A18EEA20}" type="presParOf" srcId="{9EBC1B7D-958A-43B1-8B88-E5067C4A3435}" destId="{105F1D1D-5938-48A1-8AC1-D83C12F7AFC6}" srcOrd="0" destOrd="0" presId="urn:microsoft.com/office/officeart/2008/layout/LinedList"/>
    <dgm:cxn modelId="{EF2512B2-31FD-4D8D-B533-CBAAFDF80718}" type="presParOf" srcId="{9EBC1B7D-958A-43B1-8B88-E5067C4A3435}" destId="{9321CAAF-5765-46E2-9337-4B4045F7A039}" srcOrd="1" destOrd="0" presId="urn:microsoft.com/office/officeart/2008/layout/LinedList"/>
    <dgm:cxn modelId="{7D3280BC-112E-4AF8-977F-872A8F6B43F3}" type="presParOf" srcId="{6B2B7BDA-602A-4F2F-8333-2DEADB6D565B}" destId="{9303B1BB-BD95-4E0A-9A63-5A59EF82B2BA}" srcOrd="2" destOrd="0" presId="urn:microsoft.com/office/officeart/2008/layout/LinedList"/>
    <dgm:cxn modelId="{D30329AF-EC56-474B-8B53-396444D9BCF4}" type="presParOf" srcId="{6B2B7BDA-602A-4F2F-8333-2DEADB6D565B}" destId="{5230BED4-EFD7-4A0D-8C81-5729AA7875F4}" srcOrd="3" destOrd="0" presId="urn:microsoft.com/office/officeart/2008/layout/LinedList"/>
    <dgm:cxn modelId="{908A6A25-03BA-4C4E-9D6D-F3FB02A82C81}" type="presParOf" srcId="{5230BED4-EFD7-4A0D-8C81-5729AA7875F4}" destId="{A36ED877-FACE-483A-9B96-1E9A741C5CA8}" srcOrd="0" destOrd="0" presId="urn:microsoft.com/office/officeart/2008/layout/LinedList"/>
    <dgm:cxn modelId="{22260DD0-E493-44C0-989D-954F0EC13370}" type="presParOf" srcId="{5230BED4-EFD7-4A0D-8C81-5729AA7875F4}" destId="{064FE276-F5DE-4D05-BBBB-E3A9CD28013B}" srcOrd="1" destOrd="0" presId="urn:microsoft.com/office/officeart/2008/layout/LinedList"/>
    <dgm:cxn modelId="{527EA4D7-0A19-4FFF-8181-BE0CACB62624}" type="presParOf" srcId="{6B2B7BDA-602A-4F2F-8333-2DEADB6D565B}" destId="{1B751A30-1901-44A5-9641-0FC5195FCEEE}" srcOrd="4" destOrd="0" presId="urn:microsoft.com/office/officeart/2008/layout/LinedList"/>
    <dgm:cxn modelId="{FAB16B82-372A-4C4A-9117-40B936454E0F}" type="presParOf" srcId="{6B2B7BDA-602A-4F2F-8333-2DEADB6D565B}" destId="{D6654589-DDDD-43E6-A42A-CBD556CE546E}" srcOrd="5" destOrd="0" presId="urn:microsoft.com/office/officeart/2008/layout/LinedList"/>
    <dgm:cxn modelId="{74356C9D-A236-4B94-B89C-510746D1048B}" type="presParOf" srcId="{D6654589-DDDD-43E6-A42A-CBD556CE546E}" destId="{A55B4C0A-8C4F-4DF2-B0BD-954A4F1A29DC}" srcOrd="0" destOrd="0" presId="urn:microsoft.com/office/officeart/2008/layout/LinedList"/>
    <dgm:cxn modelId="{A96BDE6E-AFD6-46D8-B89A-3D916A7DB62B}" type="presParOf" srcId="{D6654589-DDDD-43E6-A42A-CBD556CE546E}" destId="{7D0192AE-9B0C-453C-AE61-B35958CA9BC1}" srcOrd="1" destOrd="0" presId="urn:microsoft.com/office/officeart/2008/layout/LinedList"/>
    <dgm:cxn modelId="{506D7971-F8CD-4416-97A7-CB5278202E80}" type="presParOf" srcId="{6B2B7BDA-602A-4F2F-8333-2DEADB6D565B}" destId="{14EAB3A5-331E-43E7-8A95-0688ECC41355}" srcOrd="6" destOrd="0" presId="urn:microsoft.com/office/officeart/2008/layout/LinedList"/>
    <dgm:cxn modelId="{9536A7CF-49BB-4415-A370-7083E6AE65A1}" type="presParOf" srcId="{6B2B7BDA-602A-4F2F-8333-2DEADB6D565B}" destId="{74257A68-7AE4-43AD-96EE-D4239E3030AB}" srcOrd="7" destOrd="0" presId="urn:microsoft.com/office/officeart/2008/layout/LinedList"/>
    <dgm:cxn modelId="{A837E6AB-6667-41A6-8C39-381185D581E0}" type="presParOf" srcId="{74257A68-7AE4-43AD-96EE-D4239E3030AB}" destId="{895599CB-2A1B-4188-8D79-67E113892188}" srcOrd="0" destOrd="0" presId="urn:microsoft.com/office/officeart/2008/layout/LinedList"/>
    <dgm:cxn modelId="{AF46A56B-5164-4F6D-BE05-0D51EC039B93}" type="presParOf" srcId="{74257A68-7AE4-43AD-96EE-D4239E3030AB}" destId="{FE08F008-EC37-430F-8A84-6BA551E777F6}" srcOrd="1" destOrd="0" presId="urn:microsoft.com/office/officeart/2008/layout/LinedList"/>
    <dgm:cxn modelId="{01EF7B0E-BCFC-477F-A37E-2B048BFA93BB}" type="presParOf" srcId="{6B2B7BDA-602A-4F2F-8333-2DEADB6D565B}" destId="{0D5D5053-461F-498E-89AC-83587F0F0485}" srcOrd="8" destOrd="0" presId="urn:microsoft.com/office/officeart/2008/layout/LinedList"/>
    <dgm:cxn modelId="{D8439D60-F6DB-4377-A7F4-F8CDBEFC4EAE}" type="presParOf" srcId="{6B2B7BDA-602A-4F2F-8333-2DEADB6D565B}" destId="{72DCE998-FB1C-49D5-B2B1-3B1923084FEB}" srcOrd="9" destOrd="0" presId="urn:microsoft.com/office/officeart/2008/layout/LinedList"/>
    <dgm:cxn modelId="{C21F580E-E200-4504-803C-0BF36ABDC755}" type="presParOf" srcId="{72DCE998-FB1C-49D5-B2B1-3B1923084FEB}" destId="{E2945D35-268D-4CF7-9E84-CF4F01ED57ED}" srcOrd="0" destOrd="0" presId="urn:microsoft.com/office/officeart/2008/layout/LinedList"/>
    <dgm:cxn modelId="{03ACCF22-1A98-4C9D-A55D-6D02C89392F2}" type="presParOf" srcId="{72DCE998-FB1C-49D5-B2B1-3B1923084FEB}" destId="{E8168254-C4CD-445C-8AB6-B521FD68E7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53E05E-298B-4F57-8F88-1890596F924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C9C3AA-08E7-475B-8DEE-0C3270E72200}">
      <dgm:prSet/>
      <dgm:spPr/>
      <dgm:t>
        <a:bodyPr/>
        <a:lstStyle/>
        <a:p>
          <a:r>
            <a:rPr lang="en-US" baseline="0"/>
            <a:t>**Laryngotracheobronchitis**</a:t>
          </a:r>
          <a:endParaRPr lang="en-US"/>
        </a:p>
      </dgm:t>
    </dgm:pt>
    <dgm:pt modelId="{6165EB6C-00BC-4876-92BA-85CDBB3E2312}" type="parTrans" cxnId="{B0A1B71E-5CEE-4A95-AC01-13F8634A67BD}">
      <dgm:prSet/>
      <dgm:spPr/>
      <dgm:t>
        <a:bodyPr/>
        <a:lstStyle/>
        <a:p>
          <a:endParaRPr lang="en-US"/>
        </a:p>
      </dgm:t>
    </dgm:pt>
    <dgm:pt modelId="{85646732-6751-43A0-BF37-45FFD34CEE41}" type="sibTrans" cxnId="{B0A1B71E-5CEE-4A95-AC01-13F8634A67BD}">
      <dgm:prSet/>
      <dgm:spPr/>
      <dgm:t>
        <a:bodyPr/>
        <a:lstStyle/>
        <a:p>
          <a:endParaRPr lang="en-US"/>
        </a:p>
      </dgm:t>
    </dgm:pt>
    <dgm:pt modelId="{11107AE7-FEF7-4715-B3B2-6CC750ED6BA0}">
      <dgm:prSet/>
      <dgm:spPr/>
      <dgm:t>
        <a:bodyPr/>
        <a:lstStyle/>
        <a:p>
          <a:r>
            <a:rPr lang="en-US" u="sng" baseline="0"/>
            <a:t>Signs</a:t>
          </a:r>
          <a:r>
            <a:rPr lang="en-US" baseline="0"/>
            <a:t>:  Barking, brassy cough, stridor, crying worsens symptoms, dec. breath sounds, tachycardia</a:t>
          </a:r>
          <a:endParaRPr lang="en-US"/>
        </a:p>
      </dgm:t>
    </dgm:pt>
    <dgm:pt modelId="{6C42516F-65B4-4369-8CD1-28CDF5787C1F}" type="parTrans" cxnId="{E2A27A52-4250-4F39-975B-23AEFE74A32A}">
      <dgm:prSet/>
      <dgm:spPr/>
      <dgm:t>
        <a:bodyPr/>
        <a:lstStyle/>
        <a:p>
          <a:endParaRPr lang="en-US"/>
        </a:p>
      </dgm:t>
    </dgm:pt>
    <dgm:pt modelId="{25C83F1E-BC47-43CD-BF5F-E57A3C54F699}" type="sibTrans" cxnId="{E2A27A52-4250-4F39-975B-23AEFE74A32A}">
      <dgm:prSet/>
      <dgm:spPr/>
      <dgm:t>
        <a:bodyPr/>
        <a:lstStyle/>
        <a:p>
          <a:endParaRPr lang="en-US"/>
        </a:p>
      </dgm:t>
    </dgm:pt>
    <dgm:pt modelId="{88D074AC-C6BD-49DD-8B49-AA7E8BA2511A}">
      <dgm:prSet/>
      <dgm:spPr/>
      <dgm:t>
        <a:bodyPr/>
        <a:lstStyle/>
        <a:p>
          <a:r>
            <a:rPr lang="en-US" u="sng" baseline="0"/>
            <a:t>Treatment</a:t>
          </a:r>
          <a:r>
            <a:rPr lang="en-US" baseline="0"/>
            <a:t>:  </a:t>
          </a:r>
          <a:r>
            <a:rPr lang="en-US" i="1" baseline="0"/>
            <a:t>Home</a:t>
          </a:r>
          <a:r>
            <a:rPr lang="en-US" baseline="0"/>
            <a:t> – increase humidity, increase fluids</a:t>
          </a:r>
          <a:endParaRPr lang="en-US"/>
        </a:p>
      </dgm:t>
    </dgm:pt>
    <dgm:pt modelId="{4DC593F3-D979-47BB-BCE7-18AF95B74C23}" type="parTrans" cxnId="{44857BF4-919D-4573-B406-6F7DFC924361}">
      <dgm:prSet/>
      <dgm:spPr/>
      <dgm:t>
        <a:bodyPr/>
        <a:lstStyle/>
        <a:p>
          <a:endParaRPr lang="en-US"/>
        </a:p>
      </dgm:t>
    </dgm:pt>
    <dgm:pt modelId="{C81B9589-65B0-4609-A5B0-C4A3D59BB92B}" type="sibTrans" cxnId="{44857BF4-919D-4573-B406-6F7DFC924361}">
      <dgm:prSet/>
      <dgm:spPr/>
      <dgm:t>
        <a:bodyPr/>
        <a:lstStyle/>
        <a:p>
          <a:endParaRPr lang="en-US"/>
        </a:p>
      </dgm:t>
    </dgm:pt>
    <dgm:pt modelId="{7629F49B-E90C-419A-BA0A-1A5B7D113E12}">
      <dgm:prSet/>
      <dgm:spPr/>
      <dgm:t>
        <a:bodyPr/>
        <a:lstStyle/>
        <a:p>
          <a:r>
            <a:rPr lang="en-US" i="1" baseline="0"/>
            <a:t>Hospital</a:t>
          </a:r>
          <a:r>
            <a:rPr lang="en-US" baseline="0"/>
            <a:t>:  Mist tent, IV fluids, nebulized epinephrine, steroids, rest, oxygen</a:t>
          </a:r>
          <a:endParaRPr lang="en-US"/>
        </a:p>
      </dgm:t>
    </dgm:pt>
    <dgm:pt modelId="{3FF6872A-0899-4751-ADC5-4AEB3F71D35F}" type="parTrans" cxnId="{03308ED1-DF98-4F63-A60A-A947EDE79967}">
      <dgm:prSet/>
      <dgm:spPr/>
      <dgm:t>
        <a:bodyPr/>
        <a:lstStyle/>
        <a:p>
          <a:endParaRPr lang="en-US"/>
        </a:p>
      </dgm:t>
    </dgm:pt>
    <dgm:pt modelId="{EDE9BC28-1A77-4FD7-A94B-0A55E8DD3C6F}" type="sibTrans" cxnId="{03308ED1-DF98-4F63-A60A-A947EDE79967}">
      <dgm:prSet/>
      <dgm:spPr/>
      <dgm:t>
        <a:bodyPr/>
        <a:lstStyle/>
        <a:p>
          <a:endParaRPr lang="en-US"/>
        </a:p>
      </dgm:t>
    </dgm:pt>
    <dgm:pt modelId="{D68A917B-DBBC-4259-AD1F-17E1449A9837}" type="pres">
      <dgm:prSet presAssocID="{1553E05E-298B-4F57-8F88-1890596F9248}" presName="vert0" presStyleCnt="0">
        <dgm:presLayoutVars>
          <dgm:dir/>
          <dgm:animOne val="branch"/>
          <dgm:animLvl val="lvl"/>
        </dgm:presLayoutVars>
      </dgm:prSet>
      <dgm:spPr/>
    </dgm:pt>
    <dgm:pt modelId="{83C39C4A-7F45-407B-B41C-8873CDD4A915}" type="pres">
      <dgm:prSet presAssocID="{39C9C3AA-08E7-475B-8DEE-0C3270E72200}" presName="thickLine" presStyleLbl="alignNode1" presStyleIdx="0" presStyleCnt="4"/>
      <dgm:spPr/>
    </dgm:pt>
    <dgm:pt modelId="{6F6D1273-A528-4E75-A9D0-058E2DB02A6F}" type="pres">
      <dgm:prSet presAssocID="{39C9C3AA-08E7-475B-8DEE-0C3270E72200}" presName="horz1" presStyleCnt="0"/>
      <dgm:spPr/>
    </dgm:pt>
    <dgm:pt modelId="{3C01ECB5-965F-417C-977C-6C9818AD4C16}" type="pres">
      <dgm:prSet presAssocID="{39C9C3AA-08E7-475B-8DEE-0C3270E72200}" presName="tx1" presStyleLbl="revTx" presStyleIdx="0" presStyleCnt="4"/>
      <dgm:spPr/>
    </dgm:pt>
    <dgm:pt modelId="{289B6DEE-81F4-41DA-B4FA-ED537EAD3A3B}" type="pres">
      <dgm:prSet presAssocID="{39C9C3AA-08E7-475B-8DEE-0C3270E72200}" presName="vert1" presStyleCnt="0"/>
      <dgm:spPr/>
    </dgm:pt>
    <dgm:pt modelId="{E3E44235-BDC4-4B68-8AA6-F405497D8A20}" type="pres">
      <dgm:prSet presAssocID="{11107AE7-FEF7-4715-B3B2-6CC750ED6BA0}" presName="thickLine" presStyleLbl="alignNode1" presStyleIdx="1" presStyleCnt="4"/>
      <dgm:spPr/>
    </dgm:pt>
    <dgm:pt modelId="{D9A7C23A-A196-4E7B-9AE3-A0BAE4794C32}" type="pres">
      <dgm:prSet presAssocID="{11107AE7-FEF7-4715-B3B2-6CC750ED6BA0}" presName="horz1" presStyleCnt="0"/>
      <dgm:spPr/>
    </dgm:pt>
    <dgm:pt modelId="{7B84ADE3-FDBE-42DF-9C7F-1F04531A6933}" type="pres">
      <dgm:prSet presAssocID="{11107AE7-FEF7-4715-B3B2-6CC750ED6BA0}" presName="tx1" presStyleLbl="revTx" presStyleIdx="1" presStyleCnt="4"/>
      <dgm:spPr/>
    </dgm:pt>
    <dgm:pt modelId="{A76EDA66-4754-45BB-AAF9-A983859EB0A3}" type="pres">
      <dgm:prSet presAssocID="{11107AE7-FEF7-4715-B3B2-6CC750ED6BA0}" presName="vert1" presStyleCnt="0"/>
      <dgm:spPr/>
    </dgm:pt>
    <dgm:pt modelId="{B49751CB-06C6-43AB-8339-AB29B550DB7F}" type="pres">
      <dgm:prSet presAssocID="{88D074AC-C6BD-49DD-8B49-AA7E8BA2511A}" presName="thickLine" presStyleLbl="alignNode1" presStyleIdx="2" presStyleCnt="4"/>
      <dgm:spPr/>
    </dgm:pt>
    <dgm:pt modelId="{1BBC56F2-A7B9-4D2E-BE9A-D612628332DB}" type="pres">
      <dgm:prSet presAssocID="{88D074AC-C6BD-49DD-8B49-AA7E8BA2511A}" presName="horz1" presStyleCnt="0"/>
      <dgm:spPr/>
    </dgm:pt>
    <dgm:pt modelId="{FD19C987-045D-4436-B2B6-FB109BCC6B9E}" type="pres">
      <dgm:prSet presAssocID="{88D074AC-C6BD-49DD-8B49-AA7E8BA2511A}" presName="tx1" presStyleLbl="revTx" presStyleIdx="2" presStyleCnt="4"/>
      <dgm:spPr/>
    </dgm:pt>
    <dgm:pt modelId="{91B76AA8-EC60-4AEE-9668-9AB02D589ABC}" type="pres">
      <dgm:prSet presAssocID="{88D074AC-C6BD-49DD-8B49-AA7E8BA2511A}" presName="vert1" presStyleCnt="0"/>
      <dgm:spPr/>
    </dgm:pt>
    <dgm:pt modelId="{0741C5B6-5EDD-4FA3-95C2-55E795E6D808}" type="pres">
      <dgm:prSet presAssocID="{7629F49B-E90C-419A-BA0A-1A5B7D113E12}" presName="thickLine" presStyleLbl="alignNode1" presStyleIdx="3" presStyleCnt="4"/>
      <dgm:spPr/>
    </dgm:pt>
    <dgm:pt modelId="{D69D93B1-65DA-4774-B599-0694683B3622}" type="pres">
      <dgm:prSet presAssocID="{7629F49B-E90C-419A-BA0A-1A5B7D113E12}" presName="horz1" presStyleCnt="0"/>
      <dgm:spPr/>
    </dgm:pt>
    <dgm:pt modelId="{8741DD19-A1D3-42F4-A510-6BC0436B5EDB}" type="pres">
      <dgm:prSet presAssocID="{7629F49B-E90C-419A-BA0A-1A5B7D113E12}" presName="tx1" presStyleLbl="revTx" presStyleIdx="3" presStyleCnt="4"/>
      <dgm:spPr/>
    </dgm:pt>
    <dgm:pt modelId="{52284E18-EED5-436C-BD0D-91FB7C8C89FC}" type="pres">
      <dgm:prSet presAssocID="{7629F49B-E90C-419A-BA0A-1A5B7D113E12}" presName="vert1" presStyleCnt="0"/>
      <dgm:spPr/>
    </dgm:pt>
  </dgm:ptLst>
  <dgm:cxnLst>
    <dgm:cxn modelId="{37B65D02-1E3A-4C87-9C42-B2A7F7558FCC}" type="presOf" srcId="{88D074AC-C6BD-49DD-8B49-AA7E8BA2511A}" destId="{FD19C987-045D-4436-B2B6-FB109BCC6B9E}" srcOrd="0" destOrd="0" presId="urn:microsoft.com/office/officeart/2008/layout/LinedList"/>
    <dgm:cxn modelId="{B0A1B71E-5CEE-4A95-AC01-13F8634A67BD}" srcId="{1553E05E-298B-4F57-8F88-1890596F9248}" destId="{39C9C3AA-08E7-475B-8DEE-0C3270E72200}" srcOrd="0" destOrd="0" parTransId="{6165EB6C-00BC-4876-92BA-85CDBB3E2312}" sibTransId="{85646732-6751-43A0-BF37-45FFD34CEE41}"/>
    <dgm:cxn modelId="{580CA22F-8349-4594-BE71-B62060233118}" type="presOf" srcId="{7629F49B-E90C-419A-BA0A-1A5B7D113E12}" destId="{8741DD19-A1D3-42F4-A510-6BC0436B5EDB}" srcOrd="0" destOrd="0" presId="urn:microsoft.com/office/officeart/2008/layout/LinedList"/>
    <dgm:cxn modelId="{9390A65B-0EED-48FE-A1CC-B14A647A497D}" type="presOf" srcId="{11107AE7-FEF7-4715-B3B2-6CC750ED6BA0}" destId="{7B84ADE3-FDBE-42DF-9C7F-1F04531A6933}" srcOrd="0" destOrd="0" presId="urn:microsoft.com/office/officeart/2008/layout/LinedList"/>
    <dgm:cxn modelId="{E2A27A52-4250-4F39-975B-23AEFE74A32A}" srcId="{1553E05E-298B-4F57-8F88-1890596F9248}" destId="{11107AE7-FEF7-4715-B3B2-6CC750ED6BA0}" srcOrd="1" destOrd="0" parTransId="{6C42516F-65B4-4369-8CD1-28CDF5787C1F}" sibTransId="{25C83F1E-BC47-43CD-BF5F-E57A3C54F699}"/>
    <dgm:cxn modelId="{6FB5BF9C-AF4C-49AD-8A26-5633D647BAC2}" type="presOf" srcId="{39C9C3AA-08E7-475B-8DEE-0C3270E72200}" destId="{3C01ECB5-965F-417C-977C-6C9818AD4C16}" srcOrd="0" destOrd="0" presId="urn:microsoft.com/office/officeart/2008/layout/LinedList"/>
    <dgm:cxn modelId="{03308ED1-DF98-4F63-A60A-A947EDE79967}" srcId="{1553E05E-298B-4F57-8F88-1890596F9248}" destId="{7629F49B-E90C-419A-BA0A-1A5B7D113E12}" srcOrd="3" destOrd="0" parTransId="{3FF6872A-0899-4751-ADC5-4AEB3F71D35F}" sibTransId="{EDE9BC28-1A77-4FD7-A94B-0A55E8DD3C6F}"/>
    <dgm:cxn modelId="{44857BF4-919D-4573-B406-6F7DFC924361}" srcId="{1553E05E-298B-4F57-8F88-1890596F9248}" destId="{88D074AC-C6BD-49DD-8B49-AA7E8BA2511A}" srcOrd="2" destOrd="0" parTransId="{4DC593F3-D979-47BB-BCE7-18AF95B74C23}" sibTransId="{C81B9589-65B0-4609-A5B0-C4A3D59BB92B}"/>
    <dgm:cxn modelId="{71F131FA-4438-425C-81ED-9210C934802A}" type="presOf" srcId="{1553E05E-298B-4F57-8F88-1890596F9248}" destId="{D68A917B-DBBC-4259-AD1F-17E1449A9837}" srcOrd="0" destOrd="0" presId="urn:microsoft.com/office/officeart/2008/layout/LinedList"/>
    <dgm:cxn modelId="{09CFE029-BCB0-4714-B138-7817F6B41B74}" type="presParOf" srcId="{D68A917B-DBBC-4259-AD1F-17E1449A9837}" destId="{83C39C4A-7F45-407B-B41C-8873CDD4A915}" srcOrd="0" destOrd="0" presId="urn:microsoft.com/office/officeart/2008/layout/LinedList"/>
    <dgm:cxn modelId="{8D9B8A89-2568-4A2F-8C60-8F09D818C30F}" type="presParOf" srcId="{D68A917B-DBBC-4259-AD1F-17E1449A9837}" destId="{6F6D1273-A528-4E75-A9D0-058E2DB02A6F}" srcOrd="1" destOrd="0" presId="urn:microsoft.com/office/officeart/2008/layout/LinedList"/>
    <dgm:cxn modelId="{020ADF1C-E865-4712-AC75-1C9AFA3A4DA5}" type="presParOf" srcId="{6F6D1273-A528-4E75-A9D0-058E2DB02A6F}" destId="{3C01ECB5-965F-417C-977C-6C9818AD4C16}" srcOrd="0" destOrd="0" presId="urn:microsoft.com/office/officeart/2008/layout/LinedList"/>
    <dgm:cxn modelId="{23DC47DA-570D-4E12-B628-C3E057AAE5F9}" type="presParOf" srcId="{6F6D1273-A528-4E75-A9D0-058E2DB02A6F}" destId="{289B6DEE-81F4-41DA-B4FA-ED537EAD3A3B}" srcOrd="1" destOrd="0" presId="urn:microsoft.com/office/officeart/2008/layout/LinedList"/>
    <dgm:cxn modelId="{1421B794-A3B7-417E-8CDA-46C5D5967879}" type="presParOf" srcId="{D68A917B-DBBC-4259-AD1F-17E1449A9837}" destId="{E3E44235-BDC4-4B68-8AA6-F405497D8A20}" srcOrd="2" destOrd="0" presId="urn:microsoft.com/office/officeart/2008/layout/LinedList"/>
    <dgm:cxn modelId="{B0A5AC1A-C7FE-4558-AD81-FF756192D2BA}" type="presParOf" srcId="{D68A917B-DBBC-4259-AD1F-17E1449A9837}" destId="{D9A7C23A-A196-4E7B-9AE3-A0BAE4794C32}" srcOrd="3" destOrd="0" presId="urn:microsoft.com/office/officeart/2008/layout/LinedList"/>
    <dgm:cxn modelId="{697F6A42-8527-4E06-A817-6BA19209D454}" type="presParOf" srcId="{D9A7C23A-A196-4E7B-9AE3-A0BAE4794C32}" destId="{7B84ADE3-FDBE-42DF-9C7F-1F04531A6933}" srcOrd="0" destOrd="0" presId="urn:microsoft.com/office/officeart/2008/layout/LinedList"/>
    <dgm:cxn modelId="{0147AA45-32AC-4490-A01A-D2F4F7BFF822}" type="presParOf" srcId="{D9A7C23A-A196-4E7B-9AE3-A0BAE4794C32}" destId="{A76EDA66-4754-45BB-AAF9-A983859EB0A3}" srcOrd="1" destOrd="0" presId="urn:microsoft.com/office/officeart/2008/layout/LinedList"/>
    <dgm:cxn modelId="{A8E3D885-587A-4760-91EE-5EBB7A5D5916}" type="presParOf" srcId="{D68A917B-DBBC-4259-AD1F-17E1449A9837}" destId="{B49751CB-06C6-43AB-8339-AB29B550DB7F}" srcOrd="4" destOrd="0" presId="urn:microsoft.com/office/officeart/2008/layout/LinedList"/>
    <dgm:cxn modelId="{831627CF-48A1-46F6-82D2-75A71DB5D110}" type="presParOf" srcId="{D68A917B-DBBC-4259-AD1F-17E1449A9837}" destId="{1BBC56F2-A7B9-4D2E-BE9A-D612628332DB}" srcOrd="5" destOrd="0" presId="urn:microsoft.com/office/officeart/2008/layout/LinedList"/>
    <dgm:cxn modelId="{E0825313-DF96-40F7-AC08-E4B363053E06}" type="presParOf" srcId="{1BBC56F2-A7B9-4D2E-BE9A-D612628332DB}" destId="{FD19C987-045D-4436-B2B6-FB109BCC6B9E}" srcOrd="0" destOrd="0" presId="urn:microsoft.com/office/officeart/2008/layout/LinedList"/>
    <dgm:cxn modelId="{1ACCBE90-1BE4-40C4-961F-F3439BA9AD7C}" type="presParOf" srcId="{1BBC56F2-A7B9-4D2E-BE9A-D612628332DB}" destId="{91B76AA8-EC60-4AEE-9668-9AB02D589ABC}" srcOrd="1" destOrd="0" presId="urn:microsoft.com/office/officeart/2008/layout/LinedList"/>
    <dgm:cxn modelId="{5FAEF2EF-B336-4DB8-BEF7-C5641FA59065}" type="presParOf" srcId="{D68A917B-DBBC-4259-AD1F-17E1449A9837}" destId="{0741C5B6-5EDD-4FA3-95C2-55E795E6D808}" srcOrd="6" destOrd="0" presId="urn:microsoft.com/office/officeart/2008/layout/LinedList"/>
    <dgm:cxn modelId="{30571573-F520-4F13-A0B7-576E55547660}" type="presParOf" srcId="{D68A917B-DBBC-4259-AD1F-17E1449A9837}" destId="{D69D93B1-65DA-4774-B599-0694683B3622}" srcOrd="7" destOrd="0" presId="urn:microsoft.com/office/officeart/2008/layout/LinedList"/>
    <dgm:cxn modelId="{85CAFBDA-02D9-474C-9192-97E3F2AA5623}" type="presParOf" srcId="{D69D93B1-65DA-4774-B599-0694683B3622}" destId="{8741DD19-A1D3-42F4-A510-6BC0436B5EDB}" srcOrd="0" destOrd="0" presId="urn:microsoft.com/office/officeart/2008/layout/LinedList"/>
    <dgm:cxn modelId="{47BB7127-A963-4BF8-AC69-553027130DC2}" type="presParOf" srcId="{D69D93B1-65DA-4774-B599-0694683B3622}" destId="{52284E18-EED5-436C-BD0D-91FB7C8C89F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FCA4D5-E478-45F8-B3EC-DEFBA99FDC79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C1494E8-F2DF-4ED2-8B88-06A5859F9B01}">
      <dgm:prSet custT="1"/>
      <dgm:spPr/>
      <dgm:t>
        <a:bodyPr/>
        <a:lstStyle/>
        <a:p>
          <a:r>
            <a:rPr lang="en-US" sz="1700" dirty="0"/>
            <a:t>*</a:t>
          </a:r>
          <a:r>
            <a:rPr lang="en-US" sz="3200" dirty="0"/>
            <a:t>Swelling of tissues above vocal cords*</a:t>
          </a:r>
        </a:p>
      </dgm:t>
    </dgm:pt>
    <dgm:pt modelId="{68D0ECE4-32C7-41A0-B3C8-3E6B24961DAB}" type="parTrans" cxnId="{96880872-3403-4939-80B1-655AB48ECA7B}">
      <dgm:prSet/>
      <dgm:spPr/>
      <dgm:t>
        <a:bodyPr/>
        <a:lstStyle/>
        <a:p>
          <a:endParaRPr lang="en-US"/>
        </a:p>
      </dgm:t>
    </dgm:pt>
    <dgm:pt modelId="{DC6C1933-3748-49B3-98E5-15AAFCB9E0F8}" type="sibTrans" cxnId="{96880872-3403-4939-80B1-655AB48ECA7B}">
      <dgm:prSet/>
      <dgm:spPr/>
      <dgm:t>
        <a:bodyPr/>
        <a:lstStyle/>
        <a:p>
          <a:endParaRPr lang="en-US"/>
        </a:p>
      </dgm:t>
    </dgm:pt>
    <dgm:pt modelId="{C951A096-250E-4794-A5E0-3FF6BB1416FF}">
      <dgm:prSet custT="1"/>
      <dgm:spPr/>
      <dgm:t>
        <a:bodyPr/>
        <a:lstStyle/>
        <a:p>
          <a:r>
            <a:rPr lang="en-US" sz="3200" dirty="0"/>
            <a:t>Usually caused by H. Influenzae type B</a:t>
          </a:r>
        </a:p>
      </dgm:t>
    </dgm:pt>
    <dgm:pt modelId="{95887CD7-A12B-4352-AA07-88C54A3B9599}" type="parTrans" cxnId="{647E2A65-D946-4D41-B3B0-7339E8B63DA1}">
      <dgm:prSet/>
      <dgm:spPr/>
      <dgm:t>
        <a:bodyPr/>
        <a:lstStyle/>
        <a:p>
          <a:endParaRPr lang="en-US"/>
        </a:p>
      </dgm:t>
    </dgm:pt>
    <dgm:pt modelId="{3BB748D1-7E54-4D74-9BCD-9DF7B6A78BA4}" type="sibTrans" cxnId="{647E2A65-D946-4D41-B3B0-7339E8B63DA1}">
      <dgm:prSet/>
      <dgm:spPr/>
      <dgm:t>
        <a:bodyPr/>
        <a:lstStyle/>
        <a:p>
          <a:endParaRPr lang="en-US"/>
        </a:p>
      </dgm:t>
    </dgm:pt>
    <dgm:pt modelId="{1E88698E-595F-45C4-9131-1E2124742928}">
      <dgm:prSet custT="1"/>
      <dgm:spPr/>
      <dgm:t>
        <a:bodyPr/>
        <a:lstStyle/>
        <a:p>
          <a:r>
            <a:rPr lang="en-US" sz="2000" u="sng" dirty="0"/>
            <a:t>Signs</a:t>
          </a:r>
          <a:r>
            <a:rPr lang="en-US" sz="2000" dirty="0"/>
            <a:t>: [abrupt onset] sit up straight, drooling, restless, croaking sound, no cough, appears anxious</a:t>
          </a:r>
        </a:p>
      </dgm:t>
    </dgm:pt>
    <dgm:pt modelId="{572A8499-D1F3-4EE9-86EC-EC4C5D466644}" type="parTrans" cxnId="{DD621D46-9250-4BBD-B342-5E482D27081B}">
      <dgm:prSet/>
      <dgm:spPr/>
      <dgm:t>
        <a:bodyPr/>
        <a:lstStyle/>
        <a:p>
          <a:endParaRPr lang="en-US"/>
        </a:p>
      </dgm:t>
    </dgm:pt>
    <dgm:pt modelId="{DE6C2184-5F9F-4BD6-A342-D81D340A5B5E}" type="sibTrans" cxnId="{DD621D46-9250-4BBD-B342-5E482D27081B}">
      <dgm:prSet/>
      <dgm:spPr/>
      <dgm:t>
        <a:bodyPr/>
        <a:lstStyle/>
        <a:p>
          <a:endParaRPr lang="en-US"/>
        </a:p>
      </dgm:t>
    </dgm:pt>
    <dgm:pt modelId="{38D29C6D-6BA8-4B8F-928F-253939C602C1}">
      <dgm:prSet custT="1"/>
      <dgm:spPr/>
      <dgm:t>
        <a:bodyPr/>
        <a:lstStyle/>
        <a:p>
          <a:r>
            <a:rPr lang="en-US" sz="3200" dirty="0"/>
            <a:t>LIFE-THREATENING MED. EMERGENCY</a:t>
          </a:r>
        </a:p>
      </dgm:t>
    </dgm:pt>
    <dgm:pt modelId="{3F719309-C48F-4C13-8B62-0C9513D9F49B}" type="parTrans" cxnId="{FF207E7C-AD35-444B-847E-36AE05B3F5AB}">
      <dgm:prSet/>
      <dgm:spPr/>
      <dgm:t>
        <a:bodyPr/>
        <a:lstStyle/>
        <a:p>
          <a:endParaRPr lang="en-US"/>
        </a:p>
      </dgm:t>
    </dgm:pt>
    <dgm:pt modelId="{B01D934A-311A-42A0-94FB-D1C7AC3CDE15}" type="sibTrans" cxnId="{FF207E7C-AD35-444B-847E-36AE05B3F5AB}">
      <dgm:prSet/>
      <dgm:spPr/>
      <dgm:t>
        <a:bodyPr/>
        <a:lstStyle/>
        <a:p>
          <a:endParaRPr lang="en-US"/>
        </a:p>
      </dgm:t>
    </dgm:pt>
    <dgm:pt modelId="{B3439C33-D3CC-4EF2-BCF2-F8428DB2C923}">
      <dgm:prSet custT="1"/>
      <dgm:spPr/>
      <dgm:t>
        <a:bodyPr/>
        <a:lstStyle/>
        <a:p>
          <a:r>
            <a:rPr lang="en-US" sz="3200" u="sng" dirty="0"/>
            <a:t>NO TONGUE BLADES</a:t>
          </a:r>
          <a:endParaRPr lang="en-US" sz="3200" dirty="0"/>
        </a:p>
      </dgm:t>
    </dgm:pt>
    <dgm:pt modelId="{08707F08-E5A0-414E-8BF7-3636B5CC5B72}" type="parTrans" cxnId="{F916C9C3-6CC3-49BF-A485-4C7DAF5707C4}">
      <dgm:prSet/>
      <dgm:spPr/>
      <dgm:t>
        <a:bodyPr/>
        <a:lstStyle/>
        <a:p>
          <a:endParaRPr lang="en-US"/>
        </a:p>
      </dgm:t>
    </dgm:pt>
    <dgm:pt modelId="{FDFE299B-40A0-463A-98B0-E694B2CEE351}" type="sibTrans" cxnId="{F916C9C3-6CC3-49BF-A485-4C7DAF5707C4}">
      <dgm:prSet/>
      <dgm:spPr/>
      <dgm:t>
        <a:bodyPr/>
        <a:lstStyle/>
        <a:p>
          <a:endParaRPr lang="en-US"/>
        </a:p>
      </dgm:t>
    </dgm:pt>
    <dgm:pt modelId="{D1C1972D-BB27-4E5F-A6A1-3D34B3899BB5}">
      <dgm:prSet custT="1"/>
      <dgm:spPr/>
      <dgm:t>
        <a:bodyPr/>
        <a:lstStyle/>
        <a:p>
          <a:r>
            <a:rPr lang="en-US" sz="3200" u="sng" dirty="0"/>
            <a:t>Treatment</a:t>
          </a:r>
          <a:r>
            <a:rPr lang="en-US" sz="3200" dirty="0"/>
            <a:t>: Immediate tracheotomy or ET placement, oxygen, antibiotics</a:t>
          </a:r>
        </a:p>
      </dgm:t>
    </dgm:pt>
    <dgm:pt modelId="{BA83A5BF-16B8-4EF9-9D1F-E19808A34622}" type="parTrans" cxnId="{109B62B2-CC17-46CE-83BF-296DDBECB26B}">
      <dgm:prSet/>
      <dgm:spPr/>
      <dgm:t>
        <a:bodyPr/>
        <a:lstStyle/>
        <a:p>
          <a:endParaRPr lang="en-US"/>
        </a:p>
      </dgm:t>
    </dgm:pt>
    <dgm:pt modelId="{00FBD59A-9974-401F-9D0D-9189154D93F0}" type="sibTrans" cxnId="{109B62B2-CC17-46CE-83BF-296DDBECB26B}">
      <dgm:prSet/>
      <dgm:spPr/>
      <dgm:t>
        <a:bodyPr/>
        <a:lstStyle/>
        <a:p>
          <a:endParaRPr lang="en-US"/>
        </a:p>
      </dgm:t>
    </dgm:pt>
    <dgm:pt modelId="{CE2BD317-561F-41A1-972D-239FA96F57A0}" type="pres">
      <dgm:prSet presAssocID="{CEFCA4D5-E478-45F8-B3EC-DEFBA99FDC79}" presName="vert0" presStyleCnt="0">
        <dgm:presLayoutVars>
          <dgm:dir/>
          <dgm:animOne val="branch"/>
          <dgm:animLvl val="lvl"/>
        </dgm:presLayoutVars>
      </dgm:prSet>
      <dgm:spPr/>
    </dgm:pt>
    <dgm:pt modelId="{5AF2B9C2-020D-4D42-9B67-9419773FFE51}" type="pres">
      <dgm:prSet presAssocID="{6C1494E8-F2DF-4ED2-8B88-06A5859F9B01}" presName="thickLine" presStyleLbl="alignNode1" presStyleIdx="0" presStyleCnt="6"/>
      <dgm:spPr/>
    </dgm:pt>
    <dgm:pt modelId="{2D4B8435-45ED-45E9-8A81-689AC4DD02B9}" type="pres">
      <dgm:prSet presAssocID="{6C1494E8-F2DF-4ED2-8B88-06A5859F9B01}" presName="horz1" presStyleCnt="0"/>
      <dgm:spPr/>
    </dgm:pt>
    <dgm:pt modelId="{7A2EBA14-5F31-432E-9026-8FFEC9BE20CB}" type="pres">
      <dgm:prSet presAssocID="{6C1494E8-F2DF-4ED2-8B88-06A5859F9B01}" presName="tx1" presStyleLbl="revTx" presStyleIdx="0" presStyleCnt="6"/>
      <dgm:spPr/>
    </dgm:pt>
    <dgm:pt modelId="{6C2D042E-56E1-4954-AA4E-708BE4BB397A}" type="pres">
      <dgm:prSet presAssocID="{6C1494E8-F2DF-4ED2-8B88-06A5859F9B01}" presName="vert1" presStyleCnt="0"/>
      <dgm:spPr/>
    </dgm:pt>
    <dgm:pt modelId="{2F339F9B-A352-4BDC-940D-FDB7BDF37D3A}" type="pres">
      <dgm:prSet presAssocID="{C951A096-250E-4794-A5E0-3FF6BB1416FF}" presName="thickLine" presStyleLbl="alignNode1" presStyleIdx="1" presStyleCnt="6"/>
      <dgm:spPr/>
    </dgm:pt>
    <dgm:pt modelId="{B7DE5110-F1FF-4713-9449-EA11A8DB4C74}" type="pres">
      <dgm:prSet presAssocID="{C951A096-250E-4794-A5E0-3FF6BB1416FF}" presName="horz1" presStyleCnt="0"/>
      <dgm:spPr/>
    </dgm:pt>
    <dgm:pt modelId="{7BBD561B-FD27-4A19-A0AF-4A94AEF54214}" type="pres">
      <dgm:prSet presAssocID="{C951A096-250E-4794-A5E0-3FF6BB1416FF}" presName="tx1" presStyleLbl="revTx" presStyleIdx="1" presStyleCnt="6"/>
      <dgm:spPr/>
    </dgm:pt>
    <dgm:pt modelId="{E2D88611-E664-4CD0-AC4B-58E554E4EB9F}" type="pres">
      <dgm:prSet presAssocID="{C951A096-250E-4794-A5E0-3FF6BB1416FF}" presName="vert1" presStyleCnt="0"/>
      <dgm:spPr/>
    </dgm:pt>
    <dgm:pt modelId="{842B9D25-1F99-41C9-A8A0-5378321E63F9}" type="pres">
      <dgm:prSet presAssocID="{1E88698E-595F-45C4-9131-1E2124742928}" presName="thickLine" presStyleLbl="alignNode1" presStyleIdx="2" presStyleCnt="6"/>
      <dgm:spPr/>
    </dgm:pt>
    <dgm:pt modelId="{9A078140-635C-4B7E-9F6D-3E8599E008B1}" type="pres">
      <dgm:prSet presAssocID="{1E88698E-595F-45C4-9131-1E2124742928}" presName="horz1" presStyleCnt="0"/>
      <dgm:spPr/>
    </dgm:pt>
    <dgm:pt modelId="{B574536B-02C9-4916-AE49-4D61624C023D}" type="pres">
      <dgm:prSet presAssocID="{1E88698E-595F-45C4-9131-1E2124742928}" presName="tx1" presStyleLbl="revTx" presStyleIdx="2" presStyleCnt="6"/>
      <dgm:spPr/>
    </dgm:pt>
    <dgm:pt modelId="{628FC89E-ED2A-4CA8-940A-7F271934F77A}" type="pres">
      <dgm:prSet presAssocID="{1E88698E-595F-45C4-9131-1E2124742928}" presName="vert1" presStyleCnt="0"/>
      <dgm:spPr/>
    </dgm:pt>
    <dgm:pt modelId="{97F783D8-6EC9-4093-A47D-BD54C7B1D3BB}" type="pres">
      <dgm:prSet presAssocID="{38D29C6D-6BA8-4B8F-928F-253939C602C1}" presName="thickLine" presStyleLbl="alignNode1" presStyleIdx="3" presStyleCnt="6"/>
      <dgm:spPr/>
    </dgm:pt>
    <dgm:pt modelId="{15AB1406-199D-44A0-8F6C-2D745E420B23}" type="pres">
      <dgm:prSet presAssocID="{38D29C6D-6BA8-4B8F-928F-253939C602C1}" presName="horz1" presStyleCnt="0"/>
      <dgm:spPr/>
    </dgm:pt>
    <dgm:pt modelId="{B49428AA-CB0B-4DE6-BF43-E47AB6529F6C}" type="pres">
      <dgm:prSet presAssocID="{38D29C6D-6BA8-4B8F-928F-253939C602C1}" presName="tx1" presStyleLbl="revTx" presStyleIdx="3" presStyleCnt="6"/>
      <dgm:spPr/>
    </dgm:pt>
    <dgm:pt modelId="{B8A635DC-62B3-4BB2-A1C4-84D25F252109}" type="pres">
      <dgm:prSet presAssocID="{38D29C6D-6BA8-4B8F-928F-253939C602C1}" presName="vert1" presStyleCnt="0"/>
      <dgm:spPr/>
    </dgm:pt>
    <dgm:pt modelId="{9BBD29C6-12E5-41C1-B68B-A398C3DD5A32}" type="pres">
      <dgm:prSet presAssocID="{B3439C33-D3CC-4EF2-BCF2-F8428DB2C923}" presName="thickLine" presStyleLbl="alignNode1" presStyleIdx="4" presStyleCnt="6"/>
      <dgm:spPr/>
    </dgm:pt>
    <dgm:pt modelId="{0A8FEEC7-F96D-466D-9AD6-AFBD11B4AFC1}" type="pres">
      <dgm:prSet presAssocID="{B3439C33-D3CC-4EF2-BCF2-F8428DB2C923}" presName="horz1" presStyleCnt="0"/>
      <dgm:spPr/>
    </dgm:pt>
    <dgm:pt modelId="{C69D71A8-E832-45E3-8960-5169A01839A7}" type="pres">
      <dgm:prSet presAssocID="{B3439C33-D3CC-4EF2-BCF2-F8428DB2C923}" presName="tx1" presStyleLbl="revTx" presStyleIdx="4" presStyleCnt="6"/>
      <dgm:spPr/>
    </dgm:pt>
    <dgm:pt modelId="{FBC83CDD-B4CF-403C-9F83-4030468460FA}" type="pres">
      <dgm:prSet presAssocID="{B3439C33-D3CC-4EF2-BCF2-F8428DB2C923}" presName="vert1" presStyleCnt="0"/>
      <dgm:spPr/>
    </dgm:pt>
    <dgm:pt modelId="{0795EE61-AA38-4F92-8546-35590A0D2858}" type="pres">
      <dgm:prSet presAssocID="{D1C1972D-BB27-4E5F-A6A1-3D34B3899BB5}" presName="thickLine" presStyleLbl="alignNode1" presStyleIdx="5" presStyleCnt="6"/>
      <dgm:spPr/>
    </dgm:pt>
    <dgm:pt modelId="{F33C94B6-BF05-49BA-A048-E5E72A7DDB6A}" type="pres">
      <dgm:prSet presAssocID="{D1C1972D-BB27-4E5F-A6A1-3D34B3899BB5}" presName="horz1" presStyleCnt="0"/>
      <dgm:spPr/>
    </dgm:pt>
    <dgm:pt modelId="{197AD841-8B7E-4CC3-95C6-D473710E7C51}" type="pres">
      <dgm:prSet presAssocID="{D1C1972D-BB27-4E5F-A6A1-3D34B3899BB5}" presName="tx1" presStyleLbl="revTx" presStyleIdx="5" presStyleCnt="6"/>
      <dgm:spPr/>
    </dgm:pt>
    <dgm:pt modelId="{864A322E-3654-4072-9B0E-DF717D091D9C}" type="pres">
      <dgm:prSet presAssocID="{D1C1972D-BB27-4E5F-A6A1-3D34B3899BB5}" presName="vert1" presStyleCnt="0"/>
      <dgm:spPr/>
    </dgm:pt>
  </dgm:ptLst>
  <dgm:cxnLst>
    <dgm:cxn modelId="{5D252610-314A-45BA-B120-FB1D16706CAE}" type="presOf" srcId="{B3439C33-D3CC-4EF2-BCF2-F8428DB2C923}" destId="{C69D71A8-E832-45E3-8960-5169A01839A7}" srcOrd="0" destOrd="0" presId="urn:microsoft.com/office/officeart/2008/layout/LinedList"/>
    <dgm:cxn modelId="{EEC32343-41E9-499B-A97C-634CA6396AD6}" type="presOf" srcId="{D1C1972D-BB27-4E5F-A6A1-3D34B3899BB5}" destId="{197AD841-8B7E-4CC3-95C6-D473710E7C51}" srcOrd="0" destOrd="0" presId="urn:microsoft.com/office/officeart/2008/layout/LinedList"/>
    <dgm:cxn modelId="{647E2A65-D946-4D41-B3B0-7339E8B63DA1}" srcId="{CEFCA4D5-E478-45F8-B3EC-DEFBA99FDC79}" destId="{C951A096-250E-4794-A5E0-3FF6BB1416FF}" srcOrd="1" destOrd="0" parTransId="{95887CD7-A12B-4352-AA07-88C54A3B9599}" sibTransId="{3BB748D1-7E54-4D74-9BCD-9DF7B6A78BA4}"/>
    <dgm:cxn modelId="{DD621D46-9250-4BBD-B342-5E482D27081B}" srcId="{CEFCA4D5-E478-45F8-B3EC-DEFBA99FDC79}" destId="{1E88698E-595F-45C4-9131-1E2124742928}" srcOrd="2" destOrd="0" parTransId="{572A8499-D1F3-4EE9-86EC-EC4C5D466644}" sibTransId="{DE6C2184-5F9F-4BD6-A342-D81D340A5B5E}"/>
    <dgm:cxn modelId="{DCF78B46-C6F3-4226-B98F-1B03A6DD1AB3}" type="presOf" srcId="{CEFCA4D5-E478-45F8-B3EC-DEFBA99FDC79}" destId="{CE2BD317-561F-41A1-972D-239FA96F57A0}" srcOrd="0" destOrd="0" presId="urn:microsoft.com/office/officeart/2008/layout/LinedList"/>
    <dgm:cxn modelId="{96880872-3403-4939-80B1-655AB48ECA7B}" srcId="{CEFCA4D5-E478-45F8-B3EC-DEFBA99FDC79}" destId="{6C1494E8-F2DF-4ED2-8B88-06A5859F9B01}" srcOrd="0" destOrd="0" parTransId="{68D0ECE4-32C7-41A0-B3C8-3E6B24961DAB}" sibTransId="{DC6C1933-3748-49B3-98E5-15AAFCB9E0F8}"/>
    <dgm:cxn modelId="{B0EEBD7B-1FE0-4C76-AB84-3C9261BF85B0}" type="presOf" srcId="{38D29C6D-6BA8-4B8F-928F-253939C602C1}" destId="{B49428AA-CB0B-4DE6-BF43-E47AB6529F6C}" srcOrd="0" destOrd="0" presId="urn:microsoft.com/office/officeart/2008/layout/LinedList"/>
    <dgm:cxn modelId="{FF207E7C-AD35-444B-847E-36AE05B3F5AB}" srcId="{CEFCA4D5-E478-45F8-B3EC-DEFBA99FDC79}" destId="{38D29C6D-6BA8-4B8F-928F-253939C602C1}" srcOrd="3" destOrd="0" parTransId="{3F719309-C48F-4C13-8B62-0C9513D9F49B}" sibTransId="{B01D934A-311A-42A0-94FB-D1C7AC3CDE15}"/>
    <dgm:cxn modelId="{A4A570A8-4BBB-4337-ACCE-CF50C48787C8}" type="presOf" srcId="{6C1494E8-F2DF-4ED2-8B88-06A5859F9B01}" destId="{7A2EBA14-5F31-432E-9026-8FFEC9BE20CB}" srcOrd="0" destOrd="0" presId="urn:microsoft.com/office/officeart/2008/layout/LinedList"/>
    <dgm:cxn modelId="{C48678AB-2CE3-4D69-BD28-2FF8742F4AD1}" type="presOf" srcId="{1E88698E-595F-45C4-9131-1E2124742928}" destId="{B574536B-02C9-4916-AE49-4D61624C023D}" srcOrd="0" destOrd="0" presId="urn:microsoft.com/office/officeart/2008/layout/LinedList"/>
    <dgm:cxn modelId="{109B62B2-CC17-46CE-83BF-296DDBECB26B}" srcId="{CEFCA4D5-E478-45F8-B3EC-DEFBA99FDC79}" destId="{D1C1972D-BB27-4E5F-A6A1-3D34B3899BB5}" srcOrd="5" destOrd="0" parTransId="{BA83A5BF-16B8-4EF9-9D1F-E19808A34622}" sibTransId="{00FBD59A-9974-401F-9D0D-9189154D93F0}"/>
    <dgm:cxn modelId="{F916C9C3-6CC3-49BF-A485-4C7DAF5707C4}" srcId="{CEFCA4D5-E478-45F8-B3EC-DEFBA99FDC79}" destId="{B3439C33-D3CC-4EF2-BCF2-F8428DB2C923}" srcOrd="4" destOrd="0" parTransId="{08707F08-E5A0-414E-8BF7-3636B5CC5B72}" sibTransId="{FDFE299B-40A0-463A-98B0-E694B2CEE351}"/>
    <dgm:cxn modelId="{880E0BFE-2981-4F13-A47C-F5C6EECD7D29}" type="presOf" srcId="{C951A096-250E-4794-A5E0-3FF6BB1416FF}" destId="{7BBD561B-FD27-4A19-A0AF-4A94AEF54214}" srcOrd="0" destOrd="0" presId="urn:microsoft.com/office/officeart/2008/layout/LinedList"/>
    <dgm:cxn modelId="{CF9F3964-07FC-4F12-8978-3C9A2B7FB9B4}" type="presParOf" srcId="{CE2BD317-561F-41A1-972D-239FA96F57A0}" destId="{5AF2B9C2-020D-4D42-9B67-9419773FFE51}" srcOrd="0" destOrd="0" presId="urn:microsoft.com/office/officeart/2008/layout/LinedList"/>
    <dgm:cxn modelId="{41D48ADD-E9A2-40CC-9144-EB87097C8D22}" type="presParOf" srcId="{CE2BD317-561F-41A1-972D-239FA96F57A0}" destId="{2D4B8435-45ED-45E9-8A81-689AC4DD02B9}" srcOrd="1" destOrd="0" presId="urn:microsoft.com/office/officeart/2008/layout/LinedList"/>
    <dgm:cxn modelId="{18F812C6-BF5D-42BF-BA6E-0C1EEB23BDEA}" type="presParOf" srcId="{2D4B8435-45ED-45E9-8A81-689AC4DD02B9}" destId="{7A2EBA14-5F31-432E-9026-8FFEC9BE20CB}" srcOrd="0" destOrd="0" presId="urn:microsoft.com/office/officeart/2008/layout/LinedList"/>
    <dgm:cxn modelId="{478D42CC-37EE-41A1-B01D-22FC3131B28F}" type="presParOf" srcId="{2D4B8435-45ED-45E9-8A81-689AC4DD02B9}" destId="{6C2D042E-56E1-4954-AA4E-708BE4BB397A}" srcOrd="1" destOrd="0" presId="urn:microsoft.com/office/officeart/2008/layout/LinedList"/>
    <dgm:cxn modelId="{28D0EB4D-5970-4971-9A43-989A4B39B3D3}" type="presParOf" srcId="{CE2BD317-561F-41A1-972D-239FA96F57A0}" destId="{2F339F9B-A352-4BDC-940D-FDB7BDF37D3A}" srcOrd="2" destOrd="0" presId="urn:microsoft.com/office/officeart/2008/layout/LinedList"/>
    <dgm:cxn modelId="{3F59A7FD-EE43-4138-BCFF-2476F172EDCA}" type="presParOf" srcId="{CE2BD317-561F-41A1-972D-239FA96F57A0}" destId="{B7DE5110-F1FF-4713-9449-EA11A8DB4C74}" srcOrd="3" destOrd="0" presId="urn:microsoft.com/office/officeart/2008/layout/LinedList"/>
    <dgm:cxn modelId="{FACF7B27-C7C2-47E1-9A83-0D2C1A06C86B}" type="presParOf" srcId="{B7DE5110-F1FF-4713-9449-EA11A8DB4C74}" destId="{7BBD561B-FD27-4A19-A0AF-4A94AEF54214}" srcOrd="0" destOrd="0" presId="urn:microsoft.com/office/officeart/2008/layout/LinedList"/>
    <dgm:cxn modelId="{0C700F88-6434-46BC-9B76-4B0E9FB33634}" type="presParOf" srcId="{B7DE5110-F1FF-4713-9449-EA11A8DB4C74}" destId="{E2D88611-E664-4CD0-AC4B-58E554E4EB9F}" srcOrd="1" destOrd="0" presId="urn:microsoft.com/office/officeart/2008/layout/LinedList"/>
    <dgm:cxn modelId="{C6DBD617-DF97-41E1-B07A-1AA57B9C59B6}" type="presParOf" srcId="{CE2BD317-561F-41A1-972D-239FA96F57A0}" destId="{842B9D25-1F99-41C9-A8A0-5378321E63F9}" srcOrd="4" destOrd="0" presId="urn:microsoft.com/office/officeart/2008/layout/LinedList"/>
    <dgm:cxn modelId="{B17FB2A5-335D-45BB-8A7F-8E26DAAB8FC9}" type="presParOf" srcId="{CE2BD317-561F-41A1-972D-239FA96F57A0}" destId="{9A078140-635C-4B7E-9F6D-3E8599E008B1}" srcOrd="5" destOrd="0" presId="urn:microsoft.com/office/officeart/2008/layout/LinedList"/>
    <dgm:cxn modelId="{59248D86-1F2C-45A6-B0AC-56ABB0242087}" type="presParOf" srcId="{9A078140-635C-4B7E-9F6D-3E8599E008B1}" destId="{B574536B-02C9-4916-AE49-4D61624C023D}" srcOrd="0" destOrd="0" presId="urn:microsoft.com/office/officeart/2008/layout/LinedList"/>
    <dgm:cxn modelId="{87D33247-8876-4AD6-B245-1306DEC0DF9A}" type="presParOf" srcId="{9A078140-635C-4B7E-9F6D-3E8599E008B1}" destId="{628FC89E-ED2A-4CA8-940A-7F271934F77A}" srcOrd="1" destOrd="0" presId="urn:microsoft.com/office/officeart/2008/layout/LinedList"/>
    <dgm:cxn modelId="{45818E5E-652D-46ED-B155-1B2259D1F8AD}" type="presParOf" srcId="{CE2BD317-561F-41A1-972D-239FA96F57A0}" destId="{97F783D8-6EC9-4093-A47D-BD54C7B1D3BB}" srcOrd="6" destOrd="0" presId="urn:microsoft.com/office/officeart/2008/layout/LinedList"/>
    <dgm:cxn modelId="{FE34150D-41FD-41A6-9A99-A70A3C3735EC}" type="presParOf" srcId="{CE2BD317-561F-41A1-972D-239FA96F57A0}" destId="{15AB1406-199D-44A0-8F6C-2D745E420B23}" srcOrd="7" destOrd="0" presId="urn:microsoft.com/office/officeart/2008/layout/LinedList"/>
    <dgm:cxn modelId="{15C0848C-30F0-4DCA-ADF9-34BE740B0FA7}" type="presParOf" srcId="{15AB1406-199D-44A0-8F6C-2D745E420B23}" destId="{B49428AA-CB0B-4DE6-BF43-E47AB6529F6C}" srcOrd="0" destOrd="0" presId="urn:microsoft.com/office/officeart/2008/layout/LinedList"/>
    <dgm:cxn modelId="{4ABF1458-4C34-4692-9E4A-9D8AAC6512E0}" type="presParOf" srcId="{15AB1406-199D-44A0-8F6C-2D745E420B23}" destId="{B8A635DC-62B3-4BB2-A1C4-84D25F252109}" srcOrd="1" destOrd="0" presId="urn:microsoft.com/office/officeart/2008/layout/LinedList"/>
    <dgm:cxn modelId="{4701500E-525A-455A-B86F-92EF44FE4089}" type="presParOf" srcId="{CE2BD317-561F-41A1-972D-239FA96F57A0}" destId="{9BBD29C6-12E5-41C1-B68B-A398C3DD5A32}" srcOrd="8" destOrd="0" presId="urn:microsoft.com/office/officeart/2008/layout/LinedList"/>
    <dgm:cxn modelId="{C9986112-C19B-4678-9A9E-48F7818CBA70}" type="presParOf" srcId="{CE2BD317-561F-41A1-972D-239FA96F57A0}" destId="{0A8FEEC7-F96D-466D-9AD6-AFBD11B4AFC1}" srcOrd="9" destOrd="0" presId="urn:microsoft.com/office/officeart/2008/layout/LinedList"/>
    <dgm:cxn modelId="{E4955DAB-9A5E-4BF0-994F-F4D7FF28E740}" type="presParOf" srcId="{0A8FEEC7-F96D-466D-9AD6-AFBD11B4AFC1}" destId="{C69D71A8-E832-45E3-8960-5169A01839A7}" srcOrd="0" destOrd="0" presId="urn:microsoft.com/office/officeart/2008/layout/LinedList"/>
    <dgm:cxn modelId="{6BF16773-E3A4-440F-9CC2-0C1646327439}" type="presParOf" srcId="{0A8FEEC7-F96D-466D-9AD6-AFBD11B4AFC1}" destId="{FBC83CDD-B4CF-403C-9F83-4030468460FA}" srcOrd="1" destOrd="0" presId="urn:microsoft.com/office/officeart/2008/layout/LinedList"/>
    <dgm:cxn modelId="{4D345486-D0BE-4A46-9F28-03472AFA2CC8}" type="presParOf" srcId="{CE2BD317-561F-41A1-972D-239FA96F57A0}" destId="{0795EE61-AA38-4F92-8546-35590A0D2858}" srcOrd="10" destOrd="0" presId="urn:microsoft.com/office/officeart/2008/layout/LinedList"/>
    <dgm:cxn modelId="{BEAF6D0F-8150-412D-8C75-549AA65D484B}" type="presParOf" srcId="{CE2BD317-561F-41A1-972D-239FA96F57A0}" destId="{F33C94B6-BF05-49BA-A048-E5E72A7DDB6A}" srcOrd="11" destOrd="0" presId="urn:microsoft.com/office/officeart/2008/layout/LinedList"/>
    <dgm:cxn modelId="{AD6351B1-F2C5-4043-B487-F80C42BEBED7}" type="presParOf" srcId="{F33C94B6-BF05-49BA-A048-E5E72A7DDB6A}" destId="{197AD841-8B7E-4CC3-95C6-D473710E7C51}" srcOrd="0" destOrd="0" presId="urn:microsoft.com/office/officeart/2008/layout/LinedList"/>
    <dgm:cxn modelId="{3CE6934E-F7BC-4E29-9133-F76BEF00CBE8}" type="presParOf" srcId="{F33C94B6-BF05-49BA-A048-E5E72A7DDB6A}" destId="{864A322E-3654-4072-9B0E-DF717D091D9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06B2A6-B264-4DDF-B530-841E5779140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D61CC3-2270-4514-9219-349C325CE6DC}">
      <dgm:prSet/>
      <dgm:spPr/>
      <dgm:t>
        <a:bodyPr/>
        <a:lstStyle/>
        <a:p>
          <a:r>
            <a:rPr lang="en-US" baseline="0" dirty="0"/>
            <a:t>**Infection in </a:t>
          </a:r>
          <a:r>
            <a:rPr lang="en-US" baseline="0"/>
            <a:t>the bronchioles**</a:t>
          </a:r>
          <a:endParaRPr lang="en-US"/>
        </a:p>
      </dgm:t>
    </dgm:pt>
    <dgm:pt modelId="{47CB3EF6-B0DB-421D-ADF9-01E0E0B63294}" type="parTrans" cxnId="{2EFF4CDD-35D9-4CD1-BFF7-7570C6BA4BEE}">
      <dgm:prSet/>
      <dgm:spPr/>
      <dgm:t>
        <a:bodyPr/>
        <a:lstStyle/>
        <a:p>
          <a:endParaRPr lang="en-US"/>
        </a:p>
      </dgm:t>
    </dgm:pt>
    <dgm:pt modelId="{B704FB2A-A21C-4DAF-8238-D41E1659B1FB}" type="sibTrans" cxnId="{2EFF4CDD-35D9-4CD1-BFF7-7570C6BA4BEE}">
      <dgm:prSet/>
      <dgm:spPr/>
      <dgm:t>
        <a:bodyPr/>
        <a:lstStyle/>
        <a:p>
          <a:endParaRPr lang="en-US"/>
        </a:p>
      </dgm:t>
    </dgm:pt>
    <dgm:pt modelId="{2F4E89FA-94DE-4408-B0EF-46F1795A204A}">
      <dgm:prSet/>
      <dgm:spPr/>
      <dgm:t>
        <a:bodyPr/>
        <a:lstStyle/>
        <a:p>
          <a:r>
            <a:rPr lang="en-US" baseline="0"/>
            <a:t>Usually secondary to cold or communicable disease , age under 4.</a:t>
          </a:r>
          <a:endParaRPr lang="en-US"/>
        </a:p>
      </dgm:t>
    </dgm:pt>
    <dgm:pt modelId="{2C42F826-CD73-4555-8930-D36D8E8A99D8}" type="parTrans" cxnId="{E4F7899D-7481-432F-8C16-5E3CB87F3B28}">
      <dgm:prSet/>
      <dgm:spPr/>
      <dgm:t>
        <a:bodyPr/>
        <a:lstStyle/>
        <a:p>
          <a:endParaRPr lang="en-US"/>
        </a:p>
      </dgm:t>
    </dgm:pt>
    <dgm:pt modelId="{C12D1EA5-B077-49E4-9FDA-6B881C400D52}" type="sibTrans" cxnId="{E4F7899D-7481-432F-8C16-5E3CB87F3B28}">
      <dgm:prSet/>
      <dgm:spPr/>
      <dgm:t>
        <a:bodyPr/>
        <a:lstStyle/>
        <a:p>
          <a:endParaRPr lang="en-US"/>
        </a:p>
      </dgm:t>
    </dgm:pt>
    <dgm:pt modelId="{94F785B3-05A5-4B3D-9D46-B74F60046E13}">
      <dgm:prSet/>
      <dgm:spPr/>
      <dgm:t>
        <a:bodyPr/>
        <a:lstStyle/>
        <a:p>
          <a:r>
            <a:rPr lang="en-US" u="sng" baseline="0"/>
            <a:t>Signs</a:t>
          </a:r>
          <a:r>
            <a:rPr lang="en-US" baseline="0"/>
            <a:t>:  “hacking” cough; preceded by URI or “cold”</a:t>
          </a:r>
          <a:endParaRPr lang="en-US"/>
        </a:p>
      </dgm:t>
    </dgm:pt>
    <dgm:pt modelId="{9AC67194-4581-4950-AE5D-1C01B7367B76}" type="parTrans" cxnId="{8CC42242-1C61-4467-B5CE-E06B2BC63B97}">
      <dgm:prSet/>
      <dgm:spPr/>
      <dgm:t>
        <a:bodyPr/>
        <a:lstStyle/>
        <a:p>
          <a:endParaRPr lang="en-US"/>
        </a:p>
      </dgm:t>
    </dgm:pt>
    <dgm:pt modelId="{E8C4CDEB-39A7-4F00-A946-06D41D672494}" type="sibTrans" cxnId="{8CC42242-1C61-4467-B5CE-E06B2BC63B97}">
      <dgm:prSet/>
      <dgm:spPr/>
      <dgm:t>
        <a:bodyPr/>
        <a:lstStyle/>
        <a:p>
          <a:endParaRPr lang="en-US"/>
        </a:p>
      </dgm:t>
    </dgm:pt>
    <dgm:pt modelId="{5E4D49AD-EFC9-4FA4-B844-B8B4B395A908}">
      <dgm:prSet/>
      <dgm:spPr/>
      <dgm:t>
        <a:bodyPr/>
        <a:lstStyle/>
        <a:p>
          <a:r>
            <a:rPr lang="en-US" u="sng" baseline="0"/>
            <a:t>Treatment</a:t>
          </a:r>
          <a:r>
            <a:rPr lang="en-US" baseline="0"/>
            <a:t>:  Cough suppressants at bedtime, fluids</a:t>
          </a:r>
          <a:endParaRPr lang="en-US"/>
        </a:p>
      </dgm:t>
    </dgm:pt>
    <dgm:pt modelId="{C2F502D8-1DFC-4F60-9585-84F2B20B9663}" type="parTrans" cxnId="{6B767F47-9550-407D-85CA-E2C5E7A8E88B}">
      <dgm:prSet/>
      <dgm:spPr/>
      <dgm:t>
        <a:bodyPr/>
        <a:lstStyle/>
        <a:p>
          <a:endParaRPr lang="en-US"/>
        </a:p>
      </dgm:t>
    </dgm:pt>
    <dgm:pt modelId="{39785566-EC5A-45EA-9AD2-E4E326454F4C}" type="sibTrans" cxnId="{6B767F47-9550-407D-85CA-E2C5E7A8E88B}">
      <dgm:prSet/>
      <dgm:spPr/>
      <dgm:t>
        <a:bodyPr/>
        <a:lstStyle/>
        <a:p>
          <a:endParaRPr lang="en-US"/>
        </a:p>
      </dgm:t>
    </dgm:pt>
    <dgm:pt modelId="{B9FFC1FA-8E99-4E6C-A0AD-13E813671A8E}">
      <dgm:prSet/>
      <dgm:spPr/>
      <dgm:t>
        <a:bodyPr/>
        <a:lstStyle/>
        <a:p>
          <a:r>
            <a:rPr lang="en-US" baseline="0"/>
            <a:t>Antihistamines and antibiotics are usually not helpful</a:t>
          </a:r>
          <a:endParaRPr lang="en-US"/>
        </a:p>
      </dgm:t>
    </dgm:pt>
    <dgm:pt modelId="{F0B4031B-3419-4FB3-9FD8-135D3507B222}" type="parTrans" cxnId="{9C7C7699-4F96-4D64-A01D-623776725B01}">
      <dgm:prSet/>
      <dgm:spPr/>
      <dgm:t>
        <a:bodyPr/>
        <a:lstStyle/>
        <a:p>
          <a:endParaRPr lang="en-US"/>
        </a:p>
      </dgm:t>
    </dgm:pt>
    <dgm:pt modelId="{6C9C86A5-1AE6-48F5-A456-5D9858EAF1F8}" type="sibTrans" cxnId="{9C7C7699-4F96-4D64-A01D-623776725B01}">
      <dgm:prSet/>
      <dgm:spPr/>
      <dgm:t>
        <a:bodyPr/>
        <a:lstStyle/>
        <a:p>
          <a:endParaRPr lang="en-US"/>
        </a:p>
      </dgm:t>
    </dgm:pt>
    <dgm:pt modelId="{89C70FC4-C741-4DEF-BBA9-3300461DE257}" type="pres">
      <dgm:prSet presAssocID="{5706B2A6-B264-4DDF-B530-841E57791405}" presName="vert0" presStyleCnt="0">
        <dgm:presLayoutVars>
          <dgm:dir/>
          <dgm:animOne val="branch"/>
          <dgm:animLvl val="lvl"/>
        </dgm:presLayoutVars>
      </dgm:prSet>
      <dgm:spPr/>
    </dgm:pt>
    <dgm:pt modelId="{86EF7341-9B52-4344-AEDA-0BFEA0BB8DD4}" type="pres">
      <dgm:prSet presAssocID="{B7D61CC3-2270-4514-9219-349C325CE6DC}" presName="thickLine" presStyleLbl="alignNode1" presStyleIdx="0" presStyleCnt="5"/>
      <dgm:spPr/>
    </dgm:pt>
    <dgm:pt modelId="{75141604-D3E6-4A82-8706-58D459599980}" type="pres">
      <dgm:prSet presAssocID="{B7D61CC3-2270-4514-9219-349C325CE6DC}" presName="horz1" presStyleCnt="0"/>
      <dgm:spPr/>
    </dgm:pt>
    <dgm:pt modelId="{8D6ABCBC-31E4-49BB-A87B-62393120BD79}" type="pres">
      <dgm:prSet presAssocID="{B7D61CC3-2270-4514-9219-349C325CE6DC}" presName="tx1" presStyleLbl="revTx" presStyleIdx="0" presStyleCnt="5"/>
      <dgm:spPr/>
    </dgm:pt>
    <dgm:pt modelId="{CF732F05-4686-4871-95F4-76E313AC5B8C}" type="pres">
      <dgm:prSet presAssocID="{B7D61CC3-2270-4514-9219-349C325CE6DC}" presName="vert1" presStyleCnt="0"/>
      <dgm:spPr/>
    </dgm:pt>
    <dgm:pt modelId="{1454F8B5-E191-460C-9E84-92D8C3C103B5}" type="pres">
      <dgm:prSet presAssocID="{2F4E89FA-94DE-4408-B0EF-46F1795A204A}" presName="thickLine" presStyleLbl="alignNode1" presStyleIdx="1" presStyleCnt="5"/>
      <dgm:spPr/>
    </dgm:pt>
    <dgm:pt modelId="{F8813C5C-2265-4DE9-A0E6-919F56C47AA9}" type="pres">
      <dgm:prSet presAssocID="{2F4E89FA-94DE-4408-B0EF-46F1795A204A}" presName="horz1" presStyleCnt="0"/>
      <dgm:spPr/>
    </dgm:pt>
    <dgm:pt modelId="{5A91CF15-983F-4025-AD66-15016A76CC99}" type="pres">
      <dgm:prSet presAssocID="{2F4E89FA-94DE-4408-B0EF-46F1795A204A}" presName="tx1" presStyleLbl="revTx" presStyleIdx="1" presStyleCnt="5"/>
      <dgm:spPr/>
    </dgm:pt>
    <dgm:pt modelId="{C050ADE3-6A44-4CF8-A35E-CEB22EAC8750}" type="pres">
      <dgm:prSet presAssocID="{2F4E89FA-94DE-4408-B0EF-46F1795A204A}" presName="vert1" presStyleCnt="0"/>
      <dgm:spPr/>
    </dgm:pt>
    <dgm:pt modelId="{CEF40812-2170-4E15-B212-BC0364153637}" type="pres">
      <dgm:prSet presAssocID="{94F785B3-05A5-4B3D-9D46-B74F60046E13}" presName="thickLine" presStyleLbl="alignNode1" presStyleIdx="2" presStyleCnt="5"/>
      <dgm:spPr/>
    </dgm:pt>
    <dgm:pt modelId="{47187C04-8180-4080-9945-21F7EF23FABD}" type="pres">
      <dgm:prSet presAssocID="{94F785B3-05A5-4B3D-9D46-B74F60046E13}" presName="horz1" presStyleCnt="0"/>
      <dgm:spPr/>
    </dgm:pt>
    <dgm:pt modelId="{16849C48-DD1F-423B-BFAC-87E5676A0C64}" type="pres">
      <dgm:prSet presAssocID="{94F785B3-05A5-4B3D-9D46-B74F60046E13}" presName="tx1" presStyleLbl="revTx" presStyleIdx="2" presStyleCnt="5"/>
      <dgm:spPr/>
    </dgm:pt>
    <dgm:pt modelId="{00542280-8C32-4589-AFE1-FA9C3FD5299B}" type="pres">
      <dgm:prSet presAssocID="{94F785B3-05A5-4B3D-9D46-B74F60046E13}" presName="vert1" presStyleCnt="0"/>
      <dgm:spPr/>
    </dgm:pt>
    <dgm:pt modelId="{FA491CB9-EADD-4CCF-8BD3-0B981D3A3DE5}" type="pres">
      <dgm:prSet presAssocID="{5E4D49AD-EFC9-4FA4-B844-B8B4B395A908}" presName="thickLine" presStyleLbl="alignNode1" presStyleIdx="3" presStyleCnt="5"/>
      <dgm:spPr/>
    </dgm:pt>
    <dgm:pt modelId="{C9C6E5C5-EBBB-4F3A-8F2C-7B418C785D3C}" type="pres">
      <dgm:prSet presAssocID="{5E4D49AD-EFC9-4FA4-B844-B8B4B395A908}" presName="horz1" presStyleCnt="0"/>
      <dgm:spPr/>
    </dgm:pt>
    <dgm:pt modelId="{BDEC142C-0747-4FE9-A678-65785B1BF33C}" type="pres">
      <dgm:prSet presAssocID="{5E4D49AD-EFC9-4FA4-B844-B8B4B395A908}" presName="tx1" presStyleLbl="revTx" presStyleIdx="3" presStyleCnt="5"/>
      <dgm:spPr/>
    </dgm:pt>
    <dgm:pt modelId="{30274D7E-5C91-45D8-8A73-0E3D8E9AFF61}" type="pres">
      <dgm:prSet presAssocID="{5E4D49AD-EFC9-4FA4-B844-B8B4B395A908}" presName="vert1" presStyleCnt="0"/>
      <dgm:spPr/>
    </dgm:pt>
    <dgm:pt modelId="{F0F62BF1-F770-4F3A-B01E-3BE73272D7D7}" type="pres">
      <dgm:prSet presAssocID="{B9FFC1FA-8E99-4E6C-A0AD-13E813671A8E}" presName="thickLine" presStyleLbl="alignNode1" presStyleIdx="4" presStyleCnt="5"/>
      <dgm:spPr/>
    </dgm:pt>
    <dgm:pt modelId="{36C905A6-DDD1-4A2E-87BE-B961B41C2BB8}" type="pres">
      <dgm:prSet presAssocID="{B9FFC1FA-8E99-4E6C-A0AD-13E813671A8E}" presName="horz1" presStyleCnt="0"/>
      <dgm:spPr/>
    </dgm:pt>
    <dgm:pt modelId="{021B8956-8599-44B6-A07A-81531531752D}" type="pres">
      <dgm:prSet presAssocID="{B9FFC1FA-8E99-4E6C-A0AD-13E813671A8E}" presName="tx1" presStyleLbl="revTx" presStyleIdx="4" presStyleCnt="5"/>
      <dgm:spPr/>
    </dgm:pt>
    <dgm:pt modelId="{8251F51F-2C1D-422E-8075-1885CC3F5D98}" type="pres">
      <dgm:prSet presAssocID="{B9FFC1FA-8E99-4E6C-A0AD-13E813671A8E}" presName="vert1" presStyleCnt="0"/>
      <dgm:spPr/>
    </dgm:pt>
  </dgm:ptLst>
  <dgm:cxnLst>
    <dgm:cxn modelId="{13275927-0C71-4E20-816F-7A5EE0129300}" type="presOf" srcId="{94F785B3-05A5-4B3D-9D46-B74F60046E13}" destId="{16849C48-DD1F-423B-BFAC-87E5676A0C64}" srcOrd="0" destOrd="0" presId="urn:microsoft.com/office/officeart/2008/layout/LinedList"/>
    <dgm:cxn modelId="{8CC42242-1C61-4467-B5CE-E06B2BC63B97}" srcId="{5706B2A6-B264-4DDF-B530-841E57791405}" destId="{94F785B3-05A5-4B3D-9D46-B74F60046E13}" srcOrd="2" destOrd="0" parTransId="{9AC67194-4581-4950-AE5D-1C01B7367B76}" sibTransId="{E8C4CDEB-39A7-4F00-A946-06D41D672494}"/>
    <dgm:cxn modelId="{A297B462-1643-4CBB-8442-5D076F2849B7}" type="presOf" srcId="{2F4E89FA-94DE-4408-B0EF-46F1795A204A}" destId="{5A91CF15-983F-4025-AD66-15016A76CC99}" srcOrd="0" destOrd="0" presId="urn:microsoft.com/office/officeart/2008/layout/LinedList"/>
    <dgm:cxn modelId="{6B767F47-9550-407D-85CA-E2C5E7A8E88B}" srcId="{5706B2A6-B264-4DDF-B530-841E57791405}" destId="{5E4D49AD-EFC9-4FA4-B844-B8B4B395A908}" srcOrd="3" destOrd="0" parTransId="{C2F502D8-1DFC-4F60-9585-84F2B20B9663}" sibTransId="{39785566-EC5A-45EA-9AD2-E4E326454F4C}"/>
    <dgm:cxn modelId="{BDD4F167-33EA-41ED-88B4-686028A90CDC}" type="presOf" srcId="{5E4D49AD-EFC9-4FA4-B844-B8B4B395A908}" destId="{BDEC142C-0747-4FE9-A678-65785B1BF33C}" srcOrd="0" destOrd="0" presId="urn:microsoft.com/office/officeart/2008/layout/LinedList"/>
    <dgm:cxn modelId="{0F266F4C-6663-4CB0-ABDE-CBFD07458391}" type="presOf" srcId="{5706B2A6-B264-4DDF-B530-841E57791405}" destId="{89C70FC4-C741-4DEF-BBA9-3300461DE257}" srcOrd="0" destOrd="0" presId="urn:microsoft.com/office/officeart/2008/layout/LinedList"/>
    <dgm:cxn modelId="{9C7C7699-4F96-4D64-A01D-623776725B01}" srcId="{5706B2A6-B264-4DDF-B530-841E57791405}" destId="{B9FFC1FA-8E99-4E6C-A0AD-13E813671A8E}" srcOrd="4" destOrd="0" parTransId="{F0B4031B-3419-4FB3-9FD8-135D3507B222}" sibTransId="{6C9C86A5-1AE6-48F5-A456-5D9858EAF1F8}"/>
    <dgm:cxn modelId="{E4F7899D-7481-432F-8C16-5E3CB87F3B28}" srcId="{5706B2A6-B264-4DDF-B530-841E57791405}" destId="{2F4E89FA-94DE-4408-B0EF-46F1795A204A}" srcOrd="1" destOrd="0" parTransId="{2C42F826-CD73-4555-8930-D36D8E8A99D8}" sibTransId="{C12D1EA5-B077-49E4-9FDA-6B881C400D52}"/>
    <dgm:cxn modelId="{2EFF4CDD-35D9-4CD1-BFF7-7570C6BA4BEE}" srcId="{5706B2A6-B264-4DDF-B530-841E57791405}" destId="{B7D61CC3-2270-4514-9219-349C325CE6DC}" srcOrd="0" destOrd="0" parTransId="{47CB3EF6-B0DB-421D-ADF9-01E0E0B63294}" sibTransId="{B704FB2A-A21C-4DAF-8238-D41E1659B1FB}"/>
    <dgm:cxn modelId="{01F5BAEC-DFFB-4481-B403-4CFCC39D99FA}" type="presOf" srcId="{B9FFC1FA-8E99-4E6C-A0AD-13E813671A8E}" destId="{021B8956-8599-44B6-A07A-81531531752D}" srcOrd="0" destOrd="0" presId="urn:microsoft.com/office/officeart/2008/layout/LinedList"/>
    <dgm:cxn modelId="{4AFF3DFA-815D-410F-B94A-80D49BDD955D}" type="presOf" srcId="{B7D61CC3-2270-4514-9219-349C325CE6DC}" destId="{8D6ABCBC-31E4-49BB-A87B-62393120BD79}" srcOrd="0" destOrd="0" presId="urn:microsoft.com/office/officeart/2008/layout/LinedList"/>
    <dgm:cxn modelId="{682D347C-8843-43DD-9C39-38443C8AE624}" type="presParOf" srcId="{89C70FC4-C741-4DEF-BBA9-3300461DE257}" destId="{86EF7341-9B52-4344-AEDA-0BFEA0BB8DD4}" srcOrd="0" destOrd="0" presId="urn:microsoft.com/office/officeart/2008/layout/LinedList"/>
    <dgm:cxn modelId="{F8326852-4610-47BD-B4DC-BC1C6D10B23D}" type="presParOf" srcId="{89C70FC4-C741-4DEF-BBA9-3300461DE257}" destId="{75141604-D3E6-4A82-8706-58D459599980}" srcOrd="1" destOrd="0" presId="urn:microsoft.com/office/officeart/2008/layout/LinedList"/>
    <dgm:cxn modelId="{30F16B85-C687-48A2-9CB2-EDF507EFA9FB}" type="presParOf" srcId="{75141604-D3E6-4A82-8706-58D459599980}" destId="{8D6ABCBC-31E4-49BB-A87B-62393120BD79}" srcOrd="0" destOrd="0" presId="urn:microsoft.com/office/officeart/2008/layout/LinedList"/>
    <dgm:cxn modelId="{7B85B97F-0281-4E04-A8CC-FDFF6095E2D0}" type="presParOf" srcId="{75141604-D3E6-4A82-8706-58D459599980}" destId="{CF732F05-4686-4871-95F4-76E313AC5B8C}" srcOrd="1" destOrd="0" presId="urn:microsoft.com/office/officeart/2008/layout/LinedList"/>
    <dgm:cxn modelId="{BA466668-1320-42A2-8750-637CF7EFCD08}" type="presParOf" srcId="{89C70FC4-C741-4DEF-BBA9-3300461DE257}" destId="{1454F8B5-E191-460C-9E84-92D8C3C103B5}" srcOrd="2" destOrd="0" presId="urn:microsoft.com/office/officeart/2008/layout/LinedList"/>
    <dgm:cxn modelId="{2C762697-9301-4745-9AC8-70BECAC21533}" type="presParOf" srcId="{89C70FC4-C741-4DEF-BBA9-3300461DE257}" destId="{F8813C5C-2265-4DE9-A0E6-919F56C47AA9}" srcOrd="3" destOrd="0" presId="urn:microsoft.com/office/officeart/2008/layout/LinedList"/>
    <dgm:cxn modelId="{19AE2066-66C2-4362-9133-DC1A5E8FE67E}" type="presParOf" srcId="{F8813C5C-2265-4DE9-A0E6-919F56C47AA9}" destId="{5A91CF15-983F-4025-AD66-15016A76CC99}" srcOrd="0" destOrd="0" presId="urn:microsoft.com/office/officeart/2008/layout/LinedList"/>
    <dgm:cxn modelId="{BF5F2D04-956A-434E-BB2B-C339982C96BE}" type="presParOf" srcId="{F8813C5C-2265-4DE9-A0E6-919F56C47AA9}" destId="{C050ADE3-6A44-4CF8-A35E-CEB22EAC8750}" srcOrd="1" destOrd="0" presId="urn:microsoft.com/office/officeart/2008/layout/LinedList"/>
    <dgm:cxn modelId="{82FBDA58-5B20-4A21-804A-E303A9234C93}" type="presParOf" srcId="{89C70FC4-C741-4DEF-BBA9-3300461DE257}" destId="{CEF40812-2170-4E15-B212-BC0364153637}" srcOrd="4" destOrd="0" presId="urn:microsoft.com/office/officeart/2008/layout/LinedList"/>
    <dgm:cxn modelId="{494AB5C8-A3A3-4440-9FC5-5F713D15427F}" type="presParOf" srcId="{89C70FC4-C741-4DEF-BBA9-3300461DE257}" destId="{47187C04-8180-4080-9945-21F7EF23FABD}" srcOrd="5" destOrd="0" presId="urn:microsoft.com/office/officeart/2008/layout/LinedList"/>
    <dgm:cxn modelId="{B6B86802-E87F-4722-9D48-B34A7827BFA0}" type="presParOf" srcId="{47187C04-8180-4080-9945-21F7EF23FABD}" destId="{16849C48-DD1F-423B-BFAC-87E5676A0C64}" srcOrd="0" destOrd="0" presId="urn:microsoft.com/office/officeart/2008/layout/LinedList"/>
    <dgm:cxn modelId="{87D22D12-C2A8-44CB-8190-9A4749C8707E}" type="presParOf" srcId="{47187C04-8180-4080-9945-21F7EF23FABD}" destId="{00542280-8C32-4589-AFE1-FA9C3FD5299B}" srcOrd="1" destOrd="0" presId="urn:microsoft.com/office/officeart/2008/layout/LinedList"/>
    <dgm:cxn modelId="{6B5ECA7D-14E2-4A02-9E37-72F5A4667E15}" type="presParOf" srcId="{89C70FC4-C741-4DEF-BBA9-3300461DE257}" destId="{FA491CB9-EADD-4CCF-8BD3-0B981D3A3DE5}" srcOrd="6" destOrd="0" presId="urn:microsoft.com/office/officeart/2008/layout/LinedList"/>
    <dgm:cxn modelId="{E105FE29-2DD4-4ED1-8C95-E1A433063425}" type="presParOf" srcId="{89C70FC4-C741-4DEF-BBA9-3300461DE257}" destId="{C9C6E5C5-EBBB-4F3A-8F2C-7B418C785D3C}" srcOrd="7" destOrd="0" presId="urn:microsoft.com/office/officeart/2008/layout/LinedList"/>
    <dgm:cxn modelId="{D05A609E-07D9-4801-9C5C-EE285EC7DED9}" type="presParOf" srcId="{C9C6E5C5-EBBB-4F3A-8F2C-7B418C785D3C}" destId="{BDEC142C-0747-4FE9-A678-65785B1BF33C}" srcOrd="0" destOrd="0" presId="urn:microsoft.com/office/officeart/2008/layout/LinedList"/>
    <dgm:cxn modelId="{C76CE70E-30B4-416D-B3C9-64F5FF55FDE4}" type="presParOf" srcId="{C9C6E5C5-EBBB-4F3A-8F2C-7B418C785D3C}" destId="{30274D7E-5C91-45D8-8A73-0E3D8E9AFF61}" srcOrd="1" destOrd="0" presId="urn:microsoft.com/office/officeart/2008/layout/LinedList"/>
    <dgm:cxn modelId="{B1183562-F205-4970-80B1-DAC74F55042E}" type="presParOf" srcId="{89C70FC4-C741-4DEF-BBA9-3300461DE257}" destId="{F0F62BF1-F770-4F3A-B01E-3BE73272D7D7}" srcOrd="8" destOrd="0" presId="urn:microsoft.com/office/officeart/2008/layout/LinedList"/>
    <dgm:cxn modelId="{8BB18EA2-DF4A-44B9-BF03-3E7BED1971DB}" type="presParOf" srcId="{89C70FC4-C741-4DEF-BBA9-3300461DE257}" destId="{36C905A6-DDD1-4A2E-87BE-B961B41C2BB8}" srcOrd="9" destOrd="0" presId="urn:microsoft.com/office/officeart/2008/layout/LinedList"/>
    <dgm:cxn modelId="{5F5E6C57-AAA2-46A9-A572-27B112853D6D}" type="presParOf" srcId="{36C905A6-DDD1-4A2E-87BE-B961B41C2BB8}" destId="{021B8956-8599-44B6-A07A-81531531752D}" srcOrd="0" destOrd="0" presId="urn:microsoft.com/office/officeart/2008/layout/LinedList"/>
    <dgm:cxn modelId="{B76B8333-7B61-434F-9B8F-AB13C9C2DE1E}" type="presParOf" srcId="{36C905A6-DDD1-4A2E-87BE-B961B41C2BB8}" destId="{8251F51F-2C1D-422E-8075-1885CC3F5D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224901-C277-456C-A09F-4FCC577F322D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7159C6-CBC0-4B10-8C92-92D84A7AF7C6}">
      <dgm:prSet/>
      <dgm:spPr/>
      <dgm:t>
        <a:bodyPr/>
        <a:lstStyle/>
        <a:p>
          <a:r>
            <a:rPr lang="en-US" baseline="0"/>
            <a:t>**Viral infection of the bronchioles**</a:t>
          </a:r>
          <a:endParaRPr lang="en-US"/>
        </a:p>
      </dgm:t>
    </dgm:pt>
    <dgm:pt modelId="{76BD470B-2536-455A-9957-84BF90803228}" type="parTrans" cxnId="{DD4E0683-FF18-4956-A894-12FCB82D42BD}">
      <dgm:prSet/>
      <dgm:spPr/>
      <dgm:t>
        <a:bodyPr/>
        <a:lstStyle/>
        <a:p>
          <a:endParaRPr lang="en-US"/>
        </a:p>
      </dgm:t>
    </dgm:pt>
    <dgm:pt modelId="{F4E40EFA-DF8B-462F-B1A4-CCACF3FA40A8}" type="sibTrans" cxnId="{DD4E0683-FF18-4956-A894-12FCB82D42BD}">
      <dgm:prSet/>
      <dgm:spPr/>
      <dgm:t>
        <a:bodyPr/>
        <a:lstStyle/>
        <a:p>
          <a:endParaRPr lang="en-US"/>
        </a:p>
      </dgm:t>
    </dgm:pt>
    <dgm:pt modelId="{99303C82-E0D6-4807-91E3-3FBDBF1F1EDC}">
      <dgm:prSet/>
      <dgm:spPr/>
      <dgm:t>
        <a:bodyPr/>
        <a:lstStyle/>
        <a:p>
          <a:r>
            <a:rPr lang="en-US" baseline="0"/>
            <a:t>In infants 50% caused by RSV</a:t>
          </a:r>
          <a:endParaRPr lang="en-US"/>
        </a:p>
      </dgm:t>
    </dgm:pt>
    <dgm:pt modelId="{C84D7B7C-22BF-4020-8B64-74DCA284B6D4}" type="parTrans" cxnId="{3D7BAEEF-DC03-4355-B2F7-C8769EEA540A}">
      <dgm:prSet/>
      <dgm:spPr/>
      <dgm:t>
        <a:bodyPr/>
        <a:lstStyle/>
        <a:p>
          <a:endParaRPr lang="en-US"/>
        </a:p>
      </dgm:t>
    </dgm:pt>
    <dgm:pt modelId="{FD32D2FE-240F-4F25-AB49-42D95C9F2AE4}" type="sibTrans" cxnId="{3D7BAEEF-DC03-4355-B2F7-C8769EEA540A}">
      <dgm:prSet/>
      <dgm:spPr/>
      <dgm:t>
        <a:bodyPr/>
        <a:lstStyle/>
        <a:p>
          <a:endParaRPr lang="en-US"/>
        </a:p>
      </dgm:t>
    </dgm:pt>
    <dgm:pt modelId="{C12A2E0F-49E4-4ACF-BA96-4F87A25BD38B}">
      <dgm:prSet/>
      <dgm:spPr/>
      <dgm:t>
        <a:bodyPr/>
        <a:lstStyle/>
        <a:p>
          <a:r>
            <a:rPr lang="en-US" u="sng" baseline="0"/>
            <a:t>Signs</a:t>
          </a:r>
          <a:r>
            <a:rPr lang="en-US" baseline="0"/>
            <a:t>:  URI with mild fever and nasal discharge, wheezy cough, increased RR, irritability, age 6 months to 2 year</a:t>
          </a:r>
          <a:endParaRPr lang="en-US"/>
        </a:p>
      </dgm:t>
    </dgm:pt>
    <dgm:pt modelId="{C64D724C-E86D-4D37-86F5-4738885D8531}" type="parTrans" cxnId="{663C6098-49C8-4BC1-A1B6-1E2E2B9F796F}">
      <dgm:prSet/>
      <dgm:spPr/>
      <dgm:t>
        <a:bodyPr/>
        <a:lstStyle/>
        <a:p>
          <a:endParaRPr lang="en-US"/>
        </a:p>
      </dgm:t>
    </dgm:pt>
    <dgm:pt modelId="{7A1F2678-7009-48B8-BF13-30C235A9EF11}" type="sibTrans" cxnId="{663C6098-49C8-4BC1-A1B6-1E2E2B9F796F}">
      <dgm:prSet/>
      <dgm:spPr/>
      <dgm:t>
        <a:bodyPr/>
        <a:lstStyle/>
        <a:p>
          <a:endParaRPr lang="en-US"/>
        </a:p>
      </dgm:t>
    </dgm:pt>
    <dgm:pt modelId="{2F419E53-7080-4D32-B0FF-7BB70815C66B}">
      <dgm:prSet/>
      <dgm:spPr/>
      <dgm:t>
        <a:bodyPr/>
        <a:lstStyle/>
        <a:p>
          <a:r>
            <a:rPr lang="en-US" u="sng" baseline="0"/>
            <a:t>Treatment</a:t>
          </a:r>
          <a:r>
            <a:rPr lang="en-US" baseline="0"/>
            <a:t>:  Position to help with respirations, IV fluids, bronchodilator therapy, strict I &amp; O.</a:t>
          </a:r>
          <a:endParaRPr lang="en-US"/>
        </a:p>
      </dgm:t>
    </dgm:pt>
    <dgm:pt modelId="{A2842321-BBFB-4D22-815E-7603C1685448}" type="parTrans" cxnId="{21867890-ECB9-4E2A-AAF8-F77DDC7BBAD6}">
      <dgm:prSet/>
      <dgm:spPr/>
      <dgm:t>
        <a:bodyPr/>
        <a:lstStyle/>
        <a:p>
          <a:endParaRPr lang="en-US"/>
        </a:p>
      </dgm:t>
    </dgm:pt>
    <dgm:pt modelId="{6D1D3179-5FD7-48B2-8409-CEC11F0BF611}" type="sibTrans" cxnId="{21867890-ECB9-4E2A-AAF8-F77DDC7BBAD6}">
      <dgm:prSet/>
      <dgm:spPr/>
      <dgm:t>
        <a:bodyPr/>
        <a:lstStyle/>
        <a:p>
          <a:endParaRPr lang="en-US"/>
        </a:p>
      </dgm:t>
    </dgm:pt>
    <dgm:pt modelId="{3617BB4B-E9FF-4F5B-8F07-CBE5B93D1EA2}">
      <dgm:prSet/>
      <dgm:spPr/>
      <dgm:t>
        <a:bodyPr/>
        <a:lstStyle/>
        <a:p>
          <a:r>
            <a:rPr lang="en-US" baseline="0"/>
            <a:t>Antibiotics and steroids are NOT indicated</a:t>
          </a:r>
          <a:endParaRPr lang="en-US"/>
        </a:p>
      </dgm:t>
    </dgm:pt>
    <dgm:pt modelId="{205E1B00-4982-42FB-9B8D-A31727B0247A}" type="parTrans" cxnId="{78E03414-8E78-465D-A09E-50E49A130443}">
      <dgm:prSet/>
      <dgm:spPr/>
      <dgm:t>
        <a:bodyPr/>
        <a:lstStyle/>
        <a:p>
          <a:endParaRPr lang="en-US"/>
        </a:p>
      </dgm:t>
    </dgm:pt>
    <dgm:pt modelId="{EFA7387B-8C6B-4196-B849-EFFA431D1016}" type="sibTrans" cxnId="{78E03414-8E78-465D-A09E-50E49A130443}">
      <dgm:prSet/>
      <dgm:spPr/>
      <dgm:t>
        <a:bodyPr/>
        <a:lstStyle/>
        <a:p>
          <a:endParaRPr lang="en-US"/>
        </a:p>
      </dgm:t>
    </dgm:pt>
    <dgm:pt modelId="{99DC490C-2CF4-4D8B-A486-CCCB2A409E44}" type="pres">
      <dgm:prSet presAssocID="{A9224901-C277-456C-A09F-4FCC577F322D}" presName="vert0" presStyleCnt="0">
        <dgm:presLayoutVars>
          <dgm:dir/>
          <dgm:animOne val="branch"/>
          <dgm:animLvl val="lvl"/>
        </dgm:presLayoutVars>
      </dgm:prSet>
      <dgm:spPr/>
    </dgm:pt>
    <dgm:pt modelId="{5A576142-A5FD-40F2-B025-364760248D2A}" type="pres">
      <dgm:prSet presAssocID="{587159C6-CBC0-4B10-8C92-92D84A7AF7C6}" presName="thickLine" presStyleLbl="alignNode1" presStyleIdx="0" presStyleCnt="5"/>
      <dgm:spPr/>
    </dgm:pt>
    <dgm:pt modelId="{94B680EF-1EFC-4918-978A-D9DBB698A021}" type="pres">
      <dgm:prSet presAssocID="{587159C6-CBC0-4B10-8C92-92D84A7AF7C6}" presName="horz1" presStyleCnt="0"/>
      <dgm:spPr/>
    </dgm:pt>
    <dgm:pt modelId="{198FF688-582A-4A5B-B597-B1032A4EDB3A}" type="pres">
      <dgm:prSet presAssocID="{587159C6-CBC0-4B10-8C92-92D84A7AF7C6}" presName="tx1" presStyleLbl="revTx" presStyleIdx="0" presStyleCnt="5"/>
      <dgm:spPr/>
    </dgm:pt>
    <dgm:pt modelId="{CAFE0EB3-D10A-4E2B-8CC7-A3DF6AAD366F}" type="pres">
      <dgm:prSet presAssocID="{587159C6-CBC0-4B10-8C92-92D84A7AF7C6}" presName="vert1" presStyleCnt="0"/>
      <dgm:spPr/>
    </dgm:pt>
    <dgm:pt modelId="{0FCE623C-4060-4150-8730-E9265A9E7DCB}" type="pres">
      <dgm:prSet presAssocID="{99303C82-E0D6-4807-91E3-3FBDBF1F1EDC}" presName="thickLine" presStyleLbl="alignNode1" presStyleIdx="1" presStyleCnt="5"/>
      <dgm:spPr/>
    </dgm:pt>
    <dgm:pt modelId="{020ACD56-2BC7-4BBF-BBEC-AD925209107D}" type="pres">
      <dgm:prSet presAssocID="{99303C82-E0D6-4807-91E3-3FBDBF1F1EDC}" presName="horz1" presStyleCnt="0"/>
      <dgm:spPr/>
    </dgm:pt>
    <dgm:pt modelId="{C64FC15D-600A-4D74-B873-906A9C6D8DD1}" type="pres">
      <dgm:prSet presAssocID="{99303C82-E0D6-4807-91E3-3FBDBF1F1EDC}" presName="tx1" presStyleLbl="revTx" presStyleIdx="1" presStyleCnt="5"/>
      <dgm:spPr/>
    </dgm:pt>
    <dgm:pt modelId="{A02F0DEB-3FCB-44B5-A88A-919EABCB1344}" type="pres">
      <dgm:prSet presAssocID="{99303C82-E0D6-4807-91E3-3FBDBF1F1EDC}" presName="vert1" presStyleCnt="0"/>
      <dgm:spPr/>
    </dgm:pt>
    <dgm:pt modelId="{7EDA9826-75FC-42D1-AE9F-479AD0D0EB2A}" type="pres">
      <dgm:prSet presAssocID="{C12A2E0F-49E4-4ACF-BA96-4F87A25BD38B}" presName="thickLine" presStyleLbl="alignNode1" presStyleIdx="2" presStyleCnt="5"/>
      <dgm:spPr/>
    </dgm:pt>
    <dgm:pt modelId="{7FD039F7-E9B0-49C9-821D-0F2750B77BAD}" type="pres">
      <dgm:prSet presAssocID="{C12A2E0F-49E4-4ACF-BA96-4F87A25BD38B}" presName="horz1" presStyleCnt="0"/>
      <dgm:spPr/>
    </dgm:pt>
    <dgm:pt modelId="{7703205B-747A-428A-9ED6-0F38931E09B9}" type="pres">
      <dgm:prSet presAssocID="{C12A2E0F-49E4-4ACF-BA96-4F87A25BD38B}" presName="tx1" presStyleLbl="revTx" presStyleIdx="2" presStyleCnt="5"/>
      <dgm:spPr/>
    </dgm:pt>
    <dgm:pt modelId="{01E8BBB2-5256-4F18-9FE9-F13B87B74BDF}" type="pres">
      <dgm:prSet presAssocID="{C12A2E0F-49E4-4ACF-BA96-4F87A25BD38B}" presName="vert1" presStyleCnt="0"/>
      <dgm:spPr/>
    </dgm:pt>
    <dgm:pt modelId="{E81C0523-D939-4A64-9B3B-0C975C8A187E}" type="pres">
      <dgm:prSet presAssocID="{2F419E53-7080-4D32-B0FF-7BB70815C66B}" presName="thickLine" presStyleLbl="alignNode1" presStyleIdx="3" presStyleCnt="5"/>
      <dgm:spPr/>
    </dgm:pt>
    <dgm:pt modelId="{F1E22F78-A0CE-49CF-8C3D-C6EFCD41CE44}" type="pres">
      <dgm:prSet presAssocID="{2F419E53-7080-4D32-B0FF-7BB70815C66B}" presName="horz1" presStyleCnt="0"/>
      <dgm:spPr/>
    </dgm:pt>
    <dgm:pt modelId="{B128EC30-CAF0-4A3E-A43B-C041441D3A1F}" type="pres">
      <dgm:prSet presAssocID="{2F419E53-7080-4D32-B0FF-7BB70815C66B}" presName="tx1" presStyleLbl="revTx" presStyleIdx="3" presStyleCnt="5"/>
      <dgm:spPr/>
    </dgm:pt>
    <dgm:pt modelId="{9DC0861E-DF7E-42D1-8BA5-BBC20F7DFAC6}" type="pres">
      <dgm:prSet presAssocID="{2F419E53-7080-4D32-B0FF-7BB70815C66B}" presName="vert1" presStyleCnt="0"/>
      <dgm:spPr/>
    </dgm:pt>
    <dgm:pt modelId="{48CE2D01-8AAC-4913-B7B0-4E3F48206A01}" type="pres">
      <dgm:prSet presAssocID="{3617BB4B-E9FF-4F5B-8F07-CBE5B93D1EA2}" presName="thickLine" presStyleLbl="alignNode1" presStyleIdx="4" presStyleCnt="5"/>
      <dgm:spPr/>
    </dgm:pt>
    <dgm:pt modelId="{D4A0C8E3-E4B9-459C-BEE4-0C1A5143C86E}" type="pres">
      <dgm:prSet presAssocID="{3617BB4B-E9FF-4F5B-8F07-CBE5B93D1EA2}" presName="horz1" presStyleCnt="0"/>
      <dgm:spPr/>
    </dgm:pt>
    <dgm:pt modelId="{CB0C7EB6-6353-4F2B-92F3-4AE4ABA5C09C}" type="pres">
      <dgm:prSet presAssocID="{3617BB4B-E9FF-4F5B-8F07-CBE5B93D1EA2}" presName="tx1" presStyleLbl="revTx" presStyleIdx="4" presStyleCnt="5"/>
      <dgm:spPr/>
    </dgm:pt>
    <dgm:pt modelId="{1BCE90FD-D238-4E7D-BA88-B9B11D70B31F}" type="pres">
      <dgm:prSet presAssocID="{3617BB4B-E9FF-4F5B-8F07-CBE5B93D1EA2}" presName="vert1" presStyleCnt="0"/>
      <dgm:spPr/>
    </dgm:pt>
  </dgm:ptLst>
  <dgm:cxnLst>
    <dgm:cxn modelId="{69566A05-578B-44E3-B1B8-4B0C8FBC5FBC}" type="presOf" srcId="{C12A2E0F-49E4-4ACF-BA96-4F87A25BD38B}" destId="{7703205B-747A-428A-9ED6-0F38931E09B9}" srcOrd="0" destOrd="0" presId="urn:microsoft.com/office/officeart/2008/layout/LinedList"/>
    <dgm:cxn modelId="{78E03414-8E78-465D-A09E-50E49A130443}" srcId="{A9224901-C277-456C-A09F-4FCC577F322D}" destId="{3617BB4B-E9FF-4F5B-8F07-CBE5B93D1EA2}" srcOrd="4" destOrd="0" parTransId="{205E1B00-4982-42FB-9B8D-A31727B0247A}" sibTransId="{EFA7387B-8C6B-4196-B849-EFFA431D1016}"/>
    <dgm:cxn modelId="{AC0C4326-9F07-43DB-8D5B-2EDBD037E0D4}" type="presOf" srcId="{587159C6-CBC0-4B10-8C92-92D84A7AF7C6}" destId="{198FF688-582A-4A5B-B597-B1032A4EDB3A}" srcOrd="0" destOrd="0" presId="urn:microsoft.com/office/officeart/2008/layout/LinedList"/>
    <dgm:cxn modelId="{2C20FC29-EBF7-4285-A51B-D97D7C8CA796}" type="presOf" srcId="{3617BB4B-E9FF-4F5B-8F07-CBE5B93D1EA2}" destId="{CB0C7EB6-6353-4F2B-92F3-4AE4ABA5C09C}" srcOrd="0" destOrd="0" presId="urn:microsoft.com/office/officeart/2008/layout/LinedList"/>
    <dgm:cxn modelId="{E6CB742B-C344-4B04-B28F-1D89D9072752}" type="presOf" srcId="{A9224901-C277-456C-A09F-4FCC577F322D}" destId="{99DC490C-2CF4-4D8B-A486-CCCB2A409E44}" srcOrd="0" destOrd="0" presId="urn:microsoft.com/office/officeart/2008/layout/LinedList"/>
    <dgm:cxn modelId="{50C0812B-2EF5-482D-B42C-EA66F4336FAE}" type="presOf" srcId="{99303C82-E0D6-4807-91E3-3FBDBF1F1EDC}" destId="{C64FC15D-600A-4D74-B873-906A9C6D8DD1}" srcOrd="0" destOrd="0" presId="urn:microsoft.com/office/officeart/2008/layout/LinedList"/>
    <dgm:cxn modelId="{DD4E0683-FF18-4956-A894-12FCB82D42BD}" srcId="{A9224901-C277-456C-A09F-4FCC577F322D}" destId="{587159C6-CBC0-4B10-8C92-92D84A7AF7C6}" srcOrd="0" destOrd="0" parTransId="{76BD470B-2536-455A-9957-84BF90803228}" sibTransId="{F4E40EFA-DF8B-462F-B1A4-CCACF3FA40A8}"/>
    <dgm:cxn modelId="{21867890-ECB9-4E2A-AAF8-F77DDC7BBAD6}" srcId="{A9224901-C277-456C-A09F-4FCC577F322D}" destId="{2F419E53-7080-4D32-B0FF-7BB70815C66B}" srcOrd="3" destOrd="0" parTransId="{A2842321-BBFB-4D22-815E-7603C1685448}" sibTransId="{6D1D3179-5FD7-48B2-8409-CEC11F0BF611}"/>
    <dgm:cxn modelId="{663C6098-49C8-4BC1-A1B6-1E2E2B9F796F}" srcId="{A9224901-C277-456C-A09F-4FCC577F322D}" destId="{C12A2E0F-49E4-4ACF-BA96-4F87A25BD38B}" srcOrd="2" destOrd="0" parTransId="{C64D724C-E86D-4D37-86F5-4738885D8531}" sibTransId="{7A1F2678-7009-48B8-BF13-30C235A9EF11}"/>
    <dgm:cxn modelId="{3D7BAEEF-DC03-4355-B2F7-C8769EEA540A}" srcId="{A9224901-C277-456C-A09F-4FCC577F322D}" destId="{99303C82-E0D6-4807-91E3-3FBDBF1F1EDC}" srcOrd="1" destOrd="0" parTransId="{C84D7B7C-22BF-4020-8B64-74DCA284B6D4}" sibTransId="{FD32D2FE-240F-4F25-AB49-42D95C9F2AE4}"/>
    <dgm:cxn modelId="{95E027FA-0C7C-46AB-8612-915F6495B708}" type="presOf" srcId="{2F419E53-7080-4D32-B0FF-7BB70815C66B}" destId="{B128EC30-CAF0-4A3E-A43B-C041441D3A1F}" srcOrd="0" destOrd="0" presId="urn:microsoft.com/office/officeart/2008/layout/LinedList"/>
    <dgm:cxn modelId="{4B0327A3-0941-4963-B03E-CDFECB66A435}" type="presParOf" srcId="{99DC490C-2CF4-4D8B-A486-CCCB2A409E44}" destId="{5A576142-A5FD-40F2-B025-364760248D2A}" srcOrd="0" destOrd="0" presId="urn:microsoft.com/office/officeart/2008/layout/LinedList"/>
    <dgm:cxn modelId="{66915E7C-AE21-4893-AFDD-BE0E55E99E6C}" type="presParOf" srcId="{99DC490C-2CF4-4D8B-A486-CCCB2A409E44}" destId="{94B680EF-1EFC-4918-978A-D9DBB698A021}" srcOrd="1" destOrd="0" presId="urn:microsoft.com/office/officeart/2008/layout/LinedList"/>
    <dgm:cxn modelId="{4FB75CEA-560E-4316-B59E-60A90BC9F272}" type="presParOf" srcId="{94B680EF-1EFC-4918-978A-D9DBB698A021}" destId="{198FF688-582A-4A5B-B597-B1032A4EDB3A}" srcOrd="0" destOrd="0" presId="urn:microsoft.com/office/officeart/2008/layout/LinedList"/>
    <dgm:cxn modelId="{85AA2D08-DAFD-41A4-AE71-95B7D4BC0ED4}" type="presParOf" srcId="{94B680EF-1EFC-4918-978A-D9DBB698A021}" destId="{CAFE0EB3-D10A-4E2B-8CC7-A3DF6AAD366F}" srcOrd="1" destOrd="0" presId="urn:microsoft.com/office/officeart/2008/layout/LinedList"/>
    <dgm:cxn modelId="{64A1EAA6-9064-4837-B83A-591AB7EED265}" type="presParOf" srcId="{99DC490C-2CF4-4D8B-A486-CCCB2A409E44}" destId="{0FCE623C-4060-4150-8730-E9265A9E7DCB}" srcOrd="2" destOrd="0" presId="urn:microsoft.com/office/officeart/2008/layout/LinedList"/>
    <dgm:cxn modelId="{D79F81FE-E997-4F5C-B60C-E362ECB79E22}" type="presParOf" srcId="{99DC490C-2CF4-4D8B-A486-CCCB2A409E44}" destId="{020ACD56-2BC7-4BBF-BBEC-AD925209107D}" srcOrd="3" destOrd="0" presId="urn:microsoft.com/office/officeart/2008/layout/LinedList"/>
    <dgm:cxn modelId="{80C6C559-D775-4C4F-9E2A-8D689DBF9FA5}" type="presParOf" srcId="{020ACD56-2BC7-4BBF-BBEC-AD925209107D}" destId="{C64FC15D-600A-4D74-B873-906A9C6D8DD1}" srcOrd="0" destOrd="0" presId="urn:microsoft.com/office/officeart/2008/layout/LinedList"/>
    <dgm:cxn modelId="{B538164D-C245-46C5-A959-3B02DD46ED54}" type="presParOf" srcId="{020ACD56-2BC7-4BBF-BBEC-AD925209107D}" destId="{A02F0DEB-3FCB-44B5-A88A-919EABCB1344}" srcOrd="1" destOrd="0" presId="urn:microsoft.com/office/officeart/2008/layout/LinedList"/>
    <dgm:cxn modelId="{8FABF8DC-7531-47D2-B692-46F6BB9764F0}" type="presParOf" srcId="{99DC490C-2CF4-4D8B-A486-CCCB2A409E44}" destId="{7EDA9826-75FC-42D1-AE9F-479AD0D0EB2A}" srcOrd="4" destOrd="0" presId="urn:microsoft.com/office/officeart/2008/layout/LinedList"/>
    <dgm:cxn modelId="{8264A282-B6B3-43DE-A6D2-9A868F8DB150}" type="presParOf" srcId="{99DC490C-2CF4-4D8B-A486-CCCB2A409E44}" destId="{7FD039F7-E9B0-49C9-821D-0F2750B77BAD}" srcOrd="5" destOrd="0" presId="urn:microsoft.com/office/officeart/2008/layout/LinedList"/>
    <dgm:cxn modelId="{492991A9-6320-459B-94EF-DEF2981855A6}" type="presParOf" srcId="{7FD039F7-E9B0-49C9-821D-0F2750B77BAD}" destId="{7703205B-747A-428A-9ED6-0F38931E09B9}" srcOrd="0" destOrd="0" presId="urn:microsoft.com/office/officeart/2008/layout/LinedList"/>
    <dgm:cxn modelId="{E614F82D-0BDD-4C67-993B-6B2EFA82537B}" type="presParOf" srcId="{7FD039F7-E9B0-49C9-821D-0F2750B77BAD}" destId="{01E8BBB2-5256-4F18-9FE9-F13B87B74BDF}" srcOrd="1" destOrd="0" presId="urn:microsoft.com/office/officeart/2008/layout/LinedList"/>
    <dgm:cxn modelId="{E392BA18-0C13-4A45-AF83-01B7A03C8965}" type="presParOf" srcId="{99DC490C-2CF4-4D8B-A486-CCCB2A409E44}" destId="{E81C0523-D939-4A64-9B3B-0C975C8A187E}" srcOrd="6" destOrd="0" presId="urn:microsoft.com/office/officeart/2008/layout/LinedList"/>
    <dgm:cxn modelId="{3DBC60F6-2AAE-46B8-BF25-E823AD4F1BDE}" type="presParOf" srcId="{99DC490C-2CF4-4D8B-A486-CCCB2A409E44}" destId="{F1E22F78-A0CE-49CF-8C3D-C6EFCD41CE44}" srcOrd="7" destOrd="0" presId="urn:microsoft.com/office/officeart/2008/layout/LinedList"/>
    <dgm:cxn modelId="{6C35F47B-6C03-4462-887F-BC0AAF7D0F87}" type="presParOf" srcId="{F1E22F78-A0CE-49CF-8C3D-C6EFCD41CE44}" destId="{B128EC30-CAF0-4A3E-A43B-C041441D3A1F}" srcOrd="0" destOrd="0" presId="urn:microsoft.com/office/officeart/2008/layout/LinedList"/>
    <dgm:cxn modelId="{D7AD9B8E-CAD0-4BA1-8DA9-9E4C06F62E5C}" type="presParOf" srcId="{F1E22F78-A0CE-49CF-8C3D-C6EFCD41CE44}" destId="{9DC0861E-DF7E-42D1-8BA5-BBC20F7DFAC6}" srcOrd="1" destOrd="0" presId="urn:microsoft.com/office/officeart/2008/layout/LinedList"/>
    <dgm:cxn modelId="{B901B519-5B56-4E8F-A533-2CD049A1B4C9}" type="presParOf" srcId="{99DC490C-2CF4-4D8B-A486-CCCB2A409E44}" destId="{48CE2D01-8AAC-4913-B7B0-4E3F48206A01}" srcOrd="8" destOrd="0" presId="urn:microsoft.com/office/officeart/2008/layout/LinedList"/>
    <dgm:cxn modelId="{E4FA67A6-1DB7-426E-808C-FAEE76D80E09}" type="presParOf" srcId="{99DC490C-2CF4-4D8B-A486-CCCB2A409E44}" destId="{D4A0C8E3-E4B9-459C-BEE4-0C1A5143C86E}" srcOrd="9" destOrd="0" presId="urn:microsoft.com/office/officeart/2008/layout/LinedList"/>
    <dgm:cxn modelId="{750CB8D3-D0F0-40DA-8621-0E658FAED758}" type="presParOf" srcId="{D4A0C8E3-E4B9-459C-BEE4-0C1A5143C86E}" destId="{CB0C7EB6-6353-4F2B-92F3-4AE4ABA5C09C}" srcOrd="0" destOrd="0" presId="urn:microsoft.com/office/officeart/2008/layout/LinedList"/>
    <dgm:cxn modelId="{4D384163-BE2E-49D5-8673-55A6753E6B78}" type="presParOf" srcId="{D4A0C8E3-E4B9-459C-BEE4-0C1A5143C86E}" destId="{1BCE90FD-D238-4E7D-BA88-B9B11D70B3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2186EB-E6EC-4701-9301-23E45C45E32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6B6DBB4-AF5D-4609-A133-C2CF4F2CD577}">
      <dgm:prSet/>
      <dgm:spPr/>
      <dgm:t>
        <a:bodyPr/>
        <a:lstStyle/>
        <a:p>
          <a:r>
            <a:rPr lang="en-US" baseline="0"/>
            <a:t>*Spread by direct contact and infected fomites; incubation period approximately 4 days*</a:t>
          </a:r>
          <a:endParaRPr lang="en-US"/>
        </a:p>
      </dgm:t>
    </dgm:pt>
    <dgm:pt modelId="{3C9D3094-2901-462A-819E-25026AA22992}" type="parTrans" cxnId="{387DE861-D3CB-4296-BC65-B031CEFBD259}">
      <dgm:prSet/>
      <dgm:spPr/>
      <dgm:t>
        <a:bodyPr/>
        <a:lstStyle/>
        <a:p>
          <a:endParaRPr lang="en-US"/>
        </a:p>
      </dgm:t>
    </dgm:pt>
    <dgm:pt modelId="{77481233-DB90-4708-924F-4BF07EE0BCE2}" type="sibTrans" cxnId="{387DE861-D3CB-4296-BC65-B031CEFBD259}">
      <dgm:prSet/>
      <dgm:spPr/>
      <dgm:t>
        <a:bodyPr/>
        <a:lstStyle/>
        <a:p>
          <a:endParaRPr lang="en-US"/>
        </a:p>
      </dgm:t>
    </dgm:pt>
    <dgm:pt modelId="{77E954FE-EA45-44E3-B00F-7571C0D486AE}">
      <dgm:prSet/>
      <dgm:spPr/>
      <dgm:t>
        <a:bodyPr/>
        <a:lstStyle/>
        <a:p>
          <a:r>
            <a:rPr lang="en-US" u="sng" baseline="0"/>
            <a:t>Diagnosed by NP wash for RSV</a:t>
          </a:r>
          <a:endParaRPr lang="en-US"/>
        </a:p>
      </dgm:t>
    </dgm:pt>
    <dgm:pt modelId="{F7089A9F-C779-414B-B30E-C83E5085985C}" type="parTrans" cxnId="{5457D499-38AC-4876-B59F-E2C586E3C7FC}">
      <dgm:prSet/>
      <dgm:spPr/>
      <dgm:t>
        <a:bodyPr/>
        <a:lstStyle/>
        <a:p>
          <a:endParaRPr lang="en-US"/>
        </a:p>
      </dgm:t>
    </dgm:pt>
    <dgm:pt modelId="{533FBCA0-3BB9-4826-A678-A1F915F141E7}" type="sibTrans" cxnId="{5457D499-38AC-4876-B59F-E2C586E3C7FC}">
      <dgm:prSet/>
      <dgm:spPr/>
      <dgm:t>
        <a:bodyPr/>
        <a:lstStyle/>
        <a:p>
          <a:endParaRPr lang="en-US"/>
        </a:p>
      </dgm:t>
    </dgm:pt>
    <dgm:pt modelId="{13772C96-715C-4665-9107-A8186C7E5D2B}">
      <dgm:prSet/>
      <dgm:spPr/>
      <dgm:t>
        <a:bodyPr/>
        <a:lstStyle/>
        <a:p>
          <a:r>
            <a:rPr lang="en-US" u="sng" baseline="0"/>
            <a:t>Signs:</a:t>
          </a:r>
          <a:r>
            <a:rPr lang="en-US" baseline="0"/>
            <a:t>  Tachypnea, Tachycardia, copious nasal secretions, decreased intake, fussy, wheezing on auscultation</a:t>
          </a:r>
          <a:endParaRPr lang="en-US"/>
        </a:p>
      </dgm:t>
    </dgm:pt>
    <dgm:pt modelId="{982BBEAB-DE7C-4461-98C0-D8D99977A2BB}" type="parTrans" cxnId="{2075701E-8082-4E70-99D9-C2C058665B2C}">
      <dgm:prSet/>
      <dgm:spPr/>
      <dgm:t>
        <a:bodyPr/>
        <a:lstStyle/>
        <a:p>
          <a:endParaRPr lang="en-US"/>
        </a:p>
      </dgm:t>
    </dgm:pt>
    <dgm:pt modelId="{40D36FC0-3DA8-4658-AF76-FB47FF4F51F4}" type="sibTrans" cxnId="{2075701E-8082-4E70-99D9-C2C058665B2C}">
      <dgm:prSet/>
      <dgm:spPr/>
      <dgm:t>
        <a:bodyPr/>
        <a:lstStyle/>
        <a:p>
          <a:endParaRPr lang="en-US"/>
        </a:p>
      </dgm:t>
    </dgm:pt>
    <dgm:pt modelId="{4F840DE4-BD00-4407-8B03-26B9166A5AF7}">
      <dgm:prSet/>
      <dgm:spPr/>
      <dgm:t>
        <a:bodyPr/>
        <a:lstStyle/>
        <a:p>
          <a:r>
            <a:rPr lang="en-US" u="sng" baseline="0"/>
            <a:t>Treatment:</a:t>
          </a:r>
          <a:r>
            <a:rPr lang="en-US" baseline="0"/>
            <a:t> Contact Isolation, oxygen, IV fluids, daily weights, suctioning – NO antibiotics</a:t>
          </a:r>
          <a:endParaRPr lang="en-US"/>
        </a:p>
      </dgm:t>
    </dgm:pt>
    <dgm:pt modelId="{06F4055B-EDB0-4520-849D-485B47CE93D5}" type="parTrans" cxnId="{64D77295-2076-4F30-B1C1-76305ADE0D69}">
      <dgm:prSet/>
      <dgm:spPr/>
      <dgm:t>
        <a:bodyPr/>
        <a:lstStyle/>
        <a:p>
          <a:endParaRPr lang="en-US"/>
        </a:p>
      </dgm:t>
    </dgm:pt>
    <dgm:pt modelId="{05BD6A4A-69E6-4148-BFAC-DA9330B94CD5}" type="sibTrans" cxnId="{64D77295-2076-4F30-B1C1-76305ADE0D69}">
      <dgm:prSet/>
      <dgm:spPr/>
      <dgm:t>
        <a:bodyPr/>
        <a:lstStyle/>
        <a:p>
          <a:endParaRPr lang="en-US"/>
        </a:p>
      </dgm:t>
    </dgm:pt>
    <dgm:pt modelId="{3C649728-F616-448E-8D43-9FC4AA1B8164}">
      <dgm:prSet/>
      <dgm:spPr/>
      <dgm:t>
        <a:bodyPr/>
        <a:lstStyle/>
        <a:p>
          <a:r>
            <a:rPr lang="en-US" baseline="0" dirty="0" err="1"/>
            <a:t>Synagis</a:t>
          </a:r>
          <a:r>
            <a:rPr lang="en-US" baseline="0" dirty="0"/>
            <a:t> IM given to high-risk infants.</a:t>
          </a:r>
          <a:endParaRPr lang="en-US" dirty="0"/>
        </a:p>
      </dgm:t>
    </dgm:pt>
    <dgm:pt modelId="{DEF1EE6B-E1FD-4E91-A4E3-06864DAC2887}" type="parTrans" cxnId="{8D21FE30-03C1-4C28-972A-8D281CF72551}">
      <dgm:prSet/>
      <dgm:spPr/>
      <dgm:t>
        <a:bodyPr/>
        <a:lstStyle/>
        <a:p>
          <a:endParaRPr lang="en-US"/>
        </a:p>
      </dgm:t>
    </dgm:pt>
    <dgm:pt modelId="{B1139214-28EF-4D1D-9EBC-17EF6D9C7C88}" type="sibTrans" cxnId="{8D21FE30-03C1-4C28-972A-8D281CF72551}">
      <dgm:prSet/>
      <dgm:spPr/>
      <dgm:t>
        <a:bodyPr/>
        <a:lstStyle/>
        <a:p>
          <a:endParaRPr lang="en-US"/>
        </a:p>
      </dgm:t>
    </dgm:pt>
    <dgm:pt modelId="{A364D913-3723-423A-9F80-75A654D906F4}" type="pres">
      <dgm:prSet presAssocID="{432186EB-E6EC-4701-9301-23E45C45E32C}" presName="vert0" presStyleCnt="0">
        <dgm:presLayoutVars>
          <dgm:dir/>
          <dgm:animOne val="branch"/>
          <dgm:animLvl val="lvl"/>
        </dgm:presLayoutVars>
      </dgm:prSet>
      <dgm:spPr/>
    </dgm:pt>
    <dgm:pt modelId="{CBEBB3A3-AF59-4513-A0B6-56CA6F2AF099}" type="pres">
      <dgm:prSet presAssocID="{36B6DBB4-AF5D-4609-A133-C2CF4F2CD577}" presName="thickLine" presStyleLbl="alignNode1" presStyleIdx="0" presStyleCnt="5"/>
      <dgm:spPr/>
    </dgm:pt>
    <dgm:pt modelId="{59EEF837-24AD-4DCB-AB33-751E48933335}" type="pres">
      <dgm:prSet presAssocID="{36B6DBB4-AF5D-4609-A133-C2CF4F2CD577}" presName="horz1" presStyleCnt="0"/>
      <dgm:spPr/>
    </dgm:pt>
    <dgm:pt modelId="{CA2EA23E-A201-4BC7-B216-5288D6AB1A30}" type="pres">
      <dgm:prSet presAssocID="{36B6DBB4-AF5D-4609-A133-C2CF4F2CD577}" presName="tx1" presStyleLbl="revTx" presStyleIdx="0" presStyleCnt="5"/>
      <dgm:spPr/>
    </dgm:pt>
    <dgm:pt modelId="{9128904D-B8CE-4474-8A9F-94CEA0C82B9D}" type="pres">
      <dgm:prSet presAssocID="{36B6DBB4-AF5D-4609-A133-C2CF4F2CD577}" presName="vert1" presStyleCnt="0"/>
      <dgm:spPr/>
    </dgm:pt>
    <dgm:pt modelId="{6F30B6B9-576B-491B-9AC5-77EEECDFBC73}" type="pres">
      <dgm:prSet presAssocID="{77E954FE-EA45-44E3-B00F-7571C0D486AE}" presName="thickLine" presStyleLbl="alignNode1" presStyleIdx="1" presStyleCnt="5"/>
      <dgm:spPr/>
    </dgm:pt>
    <dgm:pt modelId="{2985581E-2F2F-45C4-AE92-2A2B6B8103F7}" type="pres">
      <dgm:prSet presAssocID="{77E954FE-EA45-44E3-B00F-7571C0D486AE}" presName="horz1" presStyleCnt="0"/>
      <dgm:spPr/>
    </dgm:pt>
    <dgm:pt modelId="{7C9F380D-FFB3-43B2-8C90-12601564B52F}" type="pres">
      <dgm:prSet presAssocID="{77E954FE-EA45-44E3-B00F-7571C0D486AE}" presName="tx1" presStyleLbl="revTx" presStyleIdx="1" presStyleCnt="5"/>
      <dgm:spPr/>
    </dgm:pt>
    <dgm:pt modelId="{5586E68E-88F0-430B-B892-2D5C7EFA0564}" type="pres">
      <dgm:prSet presAssocID="{77E954FE-EA45-44E3-B00F-7571C0D486AE}" presName="vert1" presStyleCnt="0"/>
      <dgm:spPr/>
    </dgm:pt>
    <dgm:pt modelId="{BDD03372-B1D2-4023-B49A-736101E6D194}" type="pres">
      <dgm:prSet presAssocID="{13772C96-715C-4665-9107-A8186C7E5D2B}" presName="thickLine" presStyleLbl="alignNode1" presStyleIdx="2" presStyleCnt="5"/>
      <dgm:spPr/>
    </dgm:pt>
    <dgm:pt modelId="{A200390E-16D7-4D9C-950B-6D6131F93BD7}" type="pres">
      <dgm:prSet presAssocID="{13772C96-715C-4665-9107-A8186C7E5D2B}" presName="horz1" presStyleCnt="0"/>
      <dgm:spPr/>
    </dgm:pt>
    <dgm:pt modelId="{2FB5E799-DDD4-4419-92AD-F03830562555}" type="pres">
      <dgm:prSet presAssocID="{13772C96-715C-4665-9107-A8186C7E5D2B}" presName="tx1" presStyleLbl="revTx" presStyleIdx="2" presStyleCnt="5"/>
      <dgm:spPr/>
    </dgm:pt>
    <dgm:pt modelId="{1E1DA7DD-9F15-4771-A2AE-F65A29B329DD}" type="pres">
      <dgm:prSet presAssocID="{13772C96-715C-4665-9107-A8186C7E5D2B}" presName="vert1" presStyleCnt="0"/>
      <dgm:spPr/>
    </dgm:pt>
    <dgm:pt modelId="{495C5D9C-154C-4FAD-9B33-4AC585C20679}" type="pres">
      <dgm:prSet presAssocID="{4F840DE4-BD00-4407-8B03-26B9166A5AF7}" presName="thickLine" presStyleLbl="alignNode1" presStyleIdx="3" presStyleCnt="5"/>
      <dgm:spPr/>
    </dgm:pt>
    <dgm:pt modelId="{558BEB5A-414A-44E8-A6AB-177EAC13DE85}" type="pres">
      <dgm:prSet presAssocID="{4F840DE4-BD00-4407-8B03-26B9166A5AF7}" presName="horz1" presStyleCnt="0"/>
      <dgm:spPr/>
    </dgm:pt>
    <dgm:pt modelId="{D215B095-1633-428C-AA9F-AB530CD03761}" type="pres">
      <dgm:prSet presAssocID="{4F840DE4-BD00-4407-8B03-26B9166A5AF7}" presName="tx1" presStyleLbl="revTx" presStyleIdx="3" presStyleCnt="5"/>
      <dgm:spPr/>
    </dgm:pt>
    <dgm:pt modelId="{7D64E3F6-81CC-4C01-B8B1-4A0A4F59690B}" type="pres">
      <dgm:prSet presAssocID="{4F840DE4-BD00-4407-8B03-26B9166A5AF7}" presName="vert1" presStyleCnt="0"/>
      <dgm:spPr/>
    </dgm:pt>
    <dgm:pt modelId="{36A2A521-F4A6-46E9-90F7-9F50A53917D9}" type="pres">
      <dgm:prSet presAssocID="{3C649728-F616-448E-8D43-9FC4AA1B8164}" presName="thickLine" presStyleLbl="alignNode1" presStyleIdx="4" presStyleCnt="5"/>
      <dgm:spPr/>
    </dgm:pt>
    <dgm:pt modelId="{AFE2FB5C-CC46-4490-B732-8DE39EC5E0F3}" type="pres">
      <dgm:prSet presAssocID="{3C649728-F616-448E-8D43-9FC4AA1B8164}" presName="horz1" presStyleCnt="0"/>
      <dgm:spPr/>
    </dgm:pt>
    <dgm:pt modelId="{F85CBDFB-EA19-4ABE-BB29-73A3391EBAC6}" type="pres">
      <dgm:prSet presAssocID="{3C649728-F616-448E-8D43-9FC4AA1B8164}" presName="tx1" presStyleLbl="revTx" presStyleIdx="4" presStyleCnt="5"/>
      <dgm:spPr/>
    </dgm:pt>
    <dgm:pt modelId="{60BE3D71-24B7-4348-9613-4D458E140BDD}" type="pres">
      <dgm:prSet presAssocID="{3C649728-F616-448E-8D43-9FC4AA1B8164}" presName="vert1" presStyleCnt="0"/>
      <dgm:spPr/>
    </dgm:pt>
  </dgm:ptLst>
  <dgm:cxnLst>
    <dgm:cxn modelId="{29C87F0E-01D2-471B-8746-64AD6C079727}" type="presOf" srcId="{3C649728-F616-448E-8D43-9FC4AA1B8164}" destId="{F85CBDFB-EA19-4ABE-BB29-73A3391EBAC6}" srcOrd="0" destOrd="0" presId="urn:microsoft.com/office/officeart/2008/layout/LinedList"/>
    <dgm:cxn modelId="{2075701E-8082-4E70-99D9-C2C058665B2C}" srcId="{432186EB-E6EC-4701-9301-23E45C45E32C}" destId="{13772C96-715C-4665-9107-A8186C7E5D2B}" srcOrd="2" destOrd="0" parTransId="{982BBEAB-DE7C-4461-98C0-D8D99977A2BB}" sibTransId="{40D36FC0-3DA8-4658-AF76-FB47FF4F51F4}"/>
    <dgm:cxn modelId="{8D21FE30-03C1-4C28-972A-8D281CF72551}" srcId="{432186EB-E6EC-4701-9301-23E45C45E32C}" destId="{3C649728-F616-448E-8D43-9FC4AA1B8164}" srcOrd="4" destOrd="0" parTransId="{DEF1EE6B-E1FD-4E91-A4E3-06864DAC2887}" sibTransId="{B1139214-28EF-4D1D-9EBC-17EF6D9C7C88}"/>
    <dgm:cxn modelId="{387DE861-D3CB-4296-BC65-B031CEFBD259}" srcId="{432186EB-E6EC-4701-9301-23E45C45E32C}" destId="{36B6DBB4-AF5D-4609-A133-C2CF4F2CD577}" srcOrd="0" destOrd="0" parTransId="{3C9D3094-2901-462A-819E-25026AA22992}" sibTransId="{77481233-DB90-4708-924F-4BF07EE0BCE2}"/>
    <dgm:cxn modelId="{57CE1378-90AF-44BA-899F-3B80683F0249}" type="presOf" srcId="{432186EB-E6EC-4701-9301-23E45C45E32C}" destId="{A364D913-3723-423A-9F80-75A654D906F4}" srcOrd="0" destOrd="0" presId="urn:microsoft.com/office/officeart/2008/layout/LinedList"/>
    <dgm:cxn modelId="{8CE4DC85-AF22-4FA4-97DA-55E654335C52}" type="presOf" srcId="{4F840DE4-BD00-4407-8B03-26B9166A5AF7}" destId="{D215B095-1633-428C-AA9F-AB530CD03761}" srcOrd="0" destOrd="0" presId="urn:microsoft.com/office/officeart/2008/layout/LinedList"/>
    <dgm:cxn modelId="{0A11CF90-72E5-46F7-9EC5-53420F616066}" type="presOf" srcId="{36B6DBB4-AF5D-4609-A133-C2CF4F2CD577}" destId="{CA2EA23E-A201-4BC7-B216-5288D6AB1A30}" srcOrd="0" destOrd="0" presId="urn:microsoft.com/office/officeart/2008/layout/LinedList"/>
    <dgm:cxn modelId="{64D77295-2076-4F30-B1C1-76305ADE0D69}" srcId="{432186EB-E6EC-4701-9301-23E45C45E32C}" destId="{4F840DE4-BD00-4407-8B03-26B9166A5AF7}" srcOrd="3" destOrd="0" parTransId="{06F4055B-EDB0-4520-849D-485B47CE93D5}" sibTransId="{05BD6A4A-69E6-4148-BFAC-DA9330B94CD5}"/>
    <dgm:cxn modelId="{5457D499-38AC-4876-B59F-E2C586E3C7FC}" srcId="{432186EB-E6EC-4701-9301-23E45C45E32C}" destId="{77E954FE-EA45-44E3-B00F-7571C0D486AE}" srcOrd="1" destOrd="0" parTransId="{F7089A9F-C779-414B-B30E-C83E5085985C}" sibTransId="{533FBCA0-3BB9-4826-A678-A1F915F141E7}"/>
    <dgm:cxn modelId="{71C84CB1-A236-406C-B526-F178167CA9D2}" type="presOf" srcId="{13772C96-715C-4665-9107-A8186C7E5D2B}" destId="{2FB5E799-DDD4-4419-92AD-F03830562555}" srcOrd="0" destOrd="0" presId="urn:microsoft.com/office/officeart/2008/layout/LinedList"/>
    <dgm:cxn modelId="{91F462FB-3306-4919-8D3E-8E4D6BEB9B20}" type="presOf" srcId="{77E954FE-EA45-44E3-B00F-7571C0D486AE}" destId="{7C9F380D-FFB3-43B2-8C90-12601564B52F}" srcOrd="0" destOrd="0" presId="urn:microsoft.com/office/officeart/2008/layout/LinedList"/>
    <dgm:cxn modelId="{83E17596-C60D-4D51-BEDA-704884FC9854}" type="presParOf" srcId="{A364D913-3723-423A-9F80-75A654D906F4}" destId="{CBEBB3A3-AF59-4513-A0B6-56CA6F2AF099}" srcOrd="0" destOrd="0" presId="urn:microsoft.com/office/officeart/2008/layout/LinedList"/>
    <dgm:cxn modelId="{788FDF96-BF7B-46C6-86A6-D09133FC7769}" type="presParOf" srcId="{A364D913-3723-423A-9F80-75A654D906F4}" destId="{59EEF837-24AD-4DCB-AB33-751E48933335}" srcOrd="1" destOrd="0" presId="urn:microsoft.com/office/officeart/2008/layout/LinedList"/>
    <dgm:cxn modelId="{98BA6CB8-2B5A-4C9B-B8E6-3069833ED0A6}" type="presParOf" srcId="{59EEF837-24AD-4DCB-AB33-751E48933335}" destId="{CA2EA23E-A201-4BC7-B216-5288D6AB1A30}" srcOrd="0" destOrd="0" presId="urn:microsoft.com/office/officeart/2008/layout/LinedList"/>
    <dgm:cxn modelId="{62C8D5E6-3A6A-415B-8EA9-7580403DC43D}" type="presParOf" srcId="{59EEF837-24AD-4DCB-AB33-751E48933335}" destId="{9128904D-B8CE-4474-8A9F-94CEA0C82B9D}" srcOrd="1" destOrd="0" presId="urn:microsoft.com/office/officeart/2008/layout/LinedList"/>
    <dgm:cxn modelId="{EB37B1FC-B647-4D39-A07B-2EC692168536}" type="presParOf" srcId="{A364D913-3723-423A-9F80-75A654D906F4}" destId="{6F30B6B9-576B-491B-9AC5-77EEECDFBC73}" srcOrd="2" destOrd="0" presId="urn:microsoft.com/office/officeart/2008/layout/LinedList"/>
    <dgm:cxn modelId="{41EB0AF4-4AF4-48E1-935C-466B3F1BAAB1}" type="presParOf" srcId="{A364D913-3723-423A-9F80-75A654D906F4}" destId="{2985581E-2F2F-45C4-AE92-2A2B6B8103F7}" srcOrd="3" destOrd="0" presId="urn:microsoft.com/office/officeart/2008/layout/LinedList"/>
    <dgm:cxn modelId="{1FE01853-699E-43A8-BE46-B036676A760B}" type="presParOf" srcId="{2985581E-2F2F-45C4-AE92-2A2B6B8103F7}" destId="{7C9F380D-FFB3-43B2-8C90-12601564B52F}" srcOrd="0" destOrd="0" presId="urn:microsoft.com/office/officeart/2008/layout/LinedList"/>
    <dgm:cxn modelId="{6F701EA2-D4D4-4F2E-A49B-0EAFA3A49B28}" type="presParOf" srcId="{2985581E-2F2F-45C4-AE92-2A2B6B8103F7}" destId="{5586E68E-88F0-430B-B892-2D5C7EFA0564}" srcOrd="1" destOrd="0" presId="urn:microsoft.com/office/officeart/2008/layout/LinedList"/>
    <dgm:cxn modelId="{95E664C7-45BF-4BDC-985B-38601FAA77AE}" type="presParOf" srcId="{A364D913-3723-423A-9F80-75A654D906F4}" destId="{BDD03372-B1D2-4023-B49A-736101E6D194}" srcOrd="4" destOrd="0" presId="urn:microsoft.com/office/officeart/2008/layout/LinedList"/>
    <dgm:cxn modelId="{E6AC4067-02BD-4C89-8E1B-CD9BE5814AC2}" type="presParOf" srcId="{A364D913-3723-423A-9F80-75A654D906F4}" destId="{A200390E-16D7-4D9C-950B-6D6131F93BD7}" srcOrd="5" destOrd="0" presId="urn:microsoft.com/office/officeart/2008/layout/LinedList"/>
    <dgm:cxn modelId="{F8AE39E8-6465-4F6B-A1B1-075FF4B2A1F4}" type="presParOf" srcId="{A200390E-16D7-4D9C-950B-6D6131F93BD7}" destId="{2FB5E799-DDD4-4419-92AD-F03830562555}" srcOrd="0" destOrd="0" presId="urn:microsoft.com/office/officeart/2008/layout/LinedList"/>
    <dgm:cxn modelId="{982218D0-2565-447F-8CFF-2673314EDE51}" type="presParOf" srcId="{A200390E-16D7-4D9C-950B-6D6131F93BD7}" destId="{1E1DA7DD-9F15-4771-A2AE-F65A29B329DD}" srcOrd="1" destOrd="0" presId="urn:microsoft.com/office/officeart/2008/layout/LinedList"/>
    <dgm:cxn modelId="{23F39B69-2854-4D00-B4D1-E4705BBE1B53}" type="presParOf" srcId="{A364D913-3723-423A-9F80-75A654D906F4}" destId="{495C5D9C-154C-4FAD-9B33-4AC585C20679}" srcOrd="6" destOrd="0" presId="urn:microsoft.com/office/officeart/2008/layout/LinedList"/>
    <dgm:cxn modelId="{335DACAA-A38D-4221-A431-5AE0F7CCAACD}" type="presParOf" srcId="{A364D913-3723-423A-9F80-75A654D906F4}" destId="{558BEB5A-414A-44E8-A6AB-177EAC13DE85}" srcOrd="7" destOrd="0" presId="urn:microsoft.com/office/officeart/2008/layout/LinedList"/>
    <dgm:cxn modelId="{EE2C478D-3E50-435D-8507-3C9BA224DF67}" type="presParOf" srcId="{558BEB5A-414A-44E8-A6AB-177EAC13DE85}" destId="{D215B095-1633-428C-AA9F-AB530CD03761}" srcOrd="0" destOrd="0" presId="urn:microsoft.com/office/officeart/2008/layout/LinedList"/>
    <dgm:cxn modelId="{2B8ECC12-8F4E-4AE6-A5FD-14C8D4339D1A}" type="presParOf" srcId="{558BEB5A-414A-44E8-A6AB-177EAC13DE85}" destId="{7D64E3F6-81CC-4C01-B8B1-4A0A4F59690B}" srcOrd="1" destOrd="0" presId="urn:microsoft.com/office/officeart/2008/layout/LinedList"/>
    <dgm:cxn modelId="{F8654FEB-1146-48D3-B00C-88147110EE3F}" type="presParOf" srcId="{A364D913-3723-423A-9F80-75A654D906F4}" destId="{36A2A521-F4A6-46E9-90F7-9F50A53917D9}" srcOrd="8" destOrd="0" presId="urn:microsoft.com/office/officeart/2008/layout/LinedList"/>
    <dgm:cxn modelId="{09AE2AAD-4B80-4ABA-8660-E202E4B3E485}" type="presParOf" srcId="{A364D913-3723-423A-9F80-75A654D906F4}" destId="{AFE2FB5C-CC46-4490-B732-8DE39EC5E0F3}" srcOrd="9" destOrd="0" presId="urn:microsoft.com/office/officeart/2008/layout/LinedList"/>
    <dgm:cxn modelId="{CB463F7F-B35D-4233-B462-AE9C13D2EBEE}" type="presParOf" srcId="{AFE2FB5C-CC46-4490-B732-8DE39EC5E0F3}" destId="{F85CBDFB-EA19-4ABE-BB29-73A3391EBAC6}" srcOrd="0" destOrd="0" presId="urn:microsoft.com/office/officeart/2008/layout/LinedList"/>
    <dgm:cxn modelId="{CB7A05CA-6F4C-4DBE-9062-099B7AA82B3A}" type="presParOf" srcId="{AFE2FB5C-CC46-4490-B732-8DE39EC5E0F3}" destId="{60BE3D71-24B7-4348-9613-4D458E140B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8BA9FD-40B1-44D3-8B04-2AC0FAE6140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7B0D33-46B1-4484-B67C-4D115AAC04E2}">
      <dgm:prSet/>
      <dgm:spPr/>
      <dgm:t>
        <a:bodyPr/>
        <a:lstStyle/>
        <a:p>
          <a:r>
            <a:rPr lang="en-US" baseline="0"/>
            <a:t>*Inflammation of the lungs, specifically the alveoli – bacteria or virus* </a:t>
          </a:r>
          <a:endParaRPr lang="en-US"/>
        </a:p>
      </dgm:t>
    </dgm:pt>
    <dgm:pt modelId="{C737AC4A-210B-4735-9F59-79DE9DC09F78}" type="parTrans" cxnId="{3103E294-5F46-4599-8491-6237AC36FD83}">
      <dgm:prSet/>
      <dgm:spPr/>
      <dgm:t>
        <a:bodyPr/>
        <a:lstStyle/>
        <a:p>
          <a:endParaRPr lang="en-US"/>
        </a:p>
      </dgm:t>
    </dgm:pt>
    <dgm:pt modelId="{C1C3ECF6-6413-4FA6-8F64-CD1B77DA52B8}" type="sibTrans" cxnId="{3103E294-5F46-4599-8491-6237AC36FD83}">
      <dgm:prSet/>
      <dgm:spPr/>
      <dgm:t>
        <a:bodyPr/>
        <a:lstStyle/>
        <a:p>
          <a:endParaRPr lang="en-US"/>
        </a:p>
      </dgm:t>
    </dgm:pt>
    <dgm:pt modelId="{9FFC695E-0993-410E-854C-307758D3FC48}">
      <dgm:prSet/>
      <dgm:spPr/>
      <dgm:t>
        <a:bodyPr/>
        <a:lstStyle/>
        <a:p>
          <a:r>
            <a:rPr lang="en-US" u="sng" baseline="0"/>
            <a:t>Diagnosed by X-ray.</a:t>
          </a:r>
          <a:endParaRPr lang="en-US"/>
        </a:p>
      </dgm:t>
    </dgm:pt>
    <dgm:pt modelId="{55D9F3C7-B1E2-4963-A743-0AA38DF1050A}" type="parTrans" cxnId="{3222B151-9BAC-448A-8FB9-2253312371C3}">
      <dgm:prSet/>
      <dgm:spPr/>
      <dgm:t>
        <a:bodyPr/>
        <a:lstStyle/>
        <a:p>
          <a:endParaRPr lang="en-US"/>
        </a:p>
      </dgm:t>
    </dgm:pt>
    <dgm:pt modelId="{29DC126E-8848-4CEE-BE1B-2C7CB6AA0047}" type="sibTrans" cxnId="{3222B151-9BAC-448A-8FB9-2253312371C3}">
      <dgm:prSet/>
      <dgm:spPr/>
      <dgm:t>
        <a:bodyPr/>
        <a:lstStyle/>
        <a:p>
          <a:endParaRPr lang="en-US"/>
        </a:p>
      </dgm:t>
    </dgm:pt>
    <dgm:pt modelId="{56C33F64-8B63-489F-ACCC-CB753708812E}">
      <dgm:prSet/>
      <dgm:spPr/>
      <dgm:t>
        <a:bodyPr/>
        <a:lstStyle/>
        <a:p>
          <a:r>
            <a:rPr lang="en-US" u="sng" baseline="0"/>
            <a:t>Signs:</a:t>
          </a:r>
          <a:r>
            <a:rPr lang="en-US" baseline="0"/>
            <a:t>  Cough(dry then productive), high fever, tachypnea, chest pains, retractions</a:t>
          </a:r>
          <a:endParaRPr lang="en-US"/>
        </a:p>
      </dgm:t>
    </dgm:pt>
    <dgm:pt modelId="{3D2A25B1-3252-40F5-98BF-40B68AEFAB64}" type="parTrans" cxnId="{835D538A-FC65-4F22-AFAF-1F73FCC9120B}">
      <dgm:prSet/>
      <dgm:spPr/>
      <dgm:t>
        <a:bodyPr/>
        <a:lstStyle/>
        <a:p>
          <a:endParaRPr lang="en-US"/>
        </a:p>
      </dgm:t>
    </dgm:pt>
    <dgm:pt modelId="{93B94525-6092-4E84-9341-63E172654111}" type="sibTrans" cxnId="{835D538A-FC65-4F22-AFAF-1F73FCC9120B}">
      <dgm:prSet/>
      <dgm:spPr/>
      <dgm:t>
        <a:bodyPr/>
        <a:lstStyle/>
        <a:p>
          <a:endParaRPr lang="en-US"/>
        </a:p>
      </dgm:t>
    </dgm:pt>
    <dgm:pt modelId="{15B00179-4A4A-4979-94E7-A77105C85294}">
      <dgm:prSet/>
      <dgm:spPr/>
      <dgm:t>
        <a:bodyPr/>
        <a:lstStyle/>
        <a:p>
          <a:r>
            <a:rPr lang="en-US" u="sng" baseline="0" dirty="0"/>
            <a:t>Treatment:</a:t>
          </a:r>
          <a:r>
            <a:rPr lang="en-US" baseline="0" dirty="0"/>
            <a:t>  Oxygen, antipyretics prn, antibiotics, rest, fluids, perform chest physiotherapy, encourage cough and deep breathing, postural drainage, cool mist humidifier</a:t>
          </a:r>
          <a:endParaRPr lang="en-US" dirty="0"/>
        </a:p>
      </dgm:t>
    </dgm:pt>
    <dgm:pt modelId="{FAFB6570-C88D-4E26-B606-1525A7D28752}" type="parTrans" cxnId="{594798C7-3D39-4868-BA6B-F4D27AC7FB55}">
      <dgm:prSet/>
      <dgm:spPr/>
      <dgm:t>
        <a:bodyPr/>
        <a:lstStyle/>
        <a:p>
          <a:endParaRPr lang="en-US"/>
        </a:p>
      </dgm:t>
    </dgm:pt>
    <dgm:pt modelId="{87C7D9A2-7A36-4386-8365-AD0CA9F20002}" type="sibTrans" cxnId="{594798C7-3D39-4868-BA6B-F4D27AC7FB55}">
      <dgm:prSet/>
      <dgm:spPr/>
      <dgm:t>
        <a:bodyPr/>
        <a:lstStyle/>
        <a:p>
          <a:endParaRPr lang="en-US"/>
        </a:p>
      </dgm:t>
    </dgm:pt>
    <dgm:pt modelId="{BB94EC58-E878-473A-AC10-46755D30423D}">
      <dgm:prSet/>
      <dgm:spPr/>
      <dgm:t>
        <a:bodyPr/>
        <a:lstStyle/>
        <a:p>
          <a:r>
            <a:rPr lang="en-US" baseline="0"/>
            <a:t>Caused by: Group B strep (newborns), Chlamydia (3 wks to 3 mos), H. Influenzae type.</a:t>
          </a:r>
          <a:endParaRPr lang="en-US"/>
        </a:p>
      </dgm:t>
    </dgm:pt>
    <dgm:pt modelId="{0FD9E442-77D9-4821-B402-A0697C490FBE}" type="parTrans" cxnId="{30343F93-07CD-41B2-8B9C-CBD79A3D9A37}">
      <dgm:prSet/>
      <dgm:spPr/>
      <dgm:t>
        <a:bodyPr/>
        <a:lstStyle/>
        <a:p>
          <a:endParaRPr lang="en-US"/>
        </a:p>
      </dgm:t>
    </dgm:pt>
    <dgm:pt modelId="{7C4FC271-7294-42B6-9305-C321471685B2}" type="sibTrans" cxnId="{30343F93-07CD-41B2-8B9C-CBD79A3D9A37}">
      <dgm:prSet/>
      <dgm:spPr/>
      <dgm:t>
        <a:bodyPr/>
        <a:lstStyle/>
        <a:p>
          <a:endParaRPr lang="en-US"/>
        </a:p>
      </dgm:t>
    </dgm:pt>
    <dgm:pt modelId="{AC891C48-62CE-40A5-9F42-F72980DE7D90}" type="pres">
      <dgm:prSet presAssocID="{AF8BA9FD-40B1-44D3-8B04-2AC0FAE6140C}" presName="vert0" presStyleCnt="0">
        <dgm:presLayoutVars>
          <dgm:dir/>
          <dgm:animOne val="branch"/>
          <dgm:animLvl val="lvl"/>
        </dgm:presLayoutVars>
      </dgm:prSet>
      <dgm:spPr/>
    </dgm:pt>
    <dgm:pt modelId="{246C68C9-A970-4ABE-B2A5-736553C5E706}" type="pres">
      <dgm:prSet presAssocID="{557B0D33-46B1-4484-B67C-4D115AAC04E2}" presName="thickLine" presStyleLbl="alignNode1" presStyleIdx="0" presStyleCnt="5"/>
      <dgm:spPr/>
    </dgm:pt>
    <dgm:pt modelId="{495517FD-2528-4834-B0E9-B70DAC07D37F}" type="pres">
      <dgm:prSet presAssocID="{557B0D33-46B1-4484-B67C-4D115AAC04E2}" presName="horz1" presStyleCnt="0"/>
      <dgm:spPr/>
    </dgm:pt>
    <dgm:pt modelId="{3883A383-5189-4902-AD0B-F616E9ECA9AC}" type="pres">
      <dgm:prSet presAssocID="{557B0D33-46B1-4484-B67C-4D115AAC04E2}" presName="tx1" presStyleLbl="revTx" presStyleIdx="0" presStyleCnt="5"/>
      <dgm:spPr/>
    </dgm:pt>
    <dgm:pt modelId="{5EBBF655-D42A-4FC0-A3A7-41E7276B25EB}" type="pres">
      <dgm:prSet presAssocID="{557B0D33-46B1-4484-B67C-4D115AAC04E2}" presName="vert1" presStyleCnt="0"/>
      <dgm:spPr/>
    </dgm:pt>
    <dgm:pt modelId="{6F6F9615-AA5E-425E-9202-3C5AA492B0EE}" type="pres">
      <dgm:prSet presAssocID="{9FFC695E-0993-410E-854C-307758D3FC48}" presName="thickLine" presStyleLbl="alignNode1" presStyleIdx="1" presStyleCnt="5"/>
      <dgm:spPr/>
    </dgm:pt>
    <dgm:pt modelId="{FF2D741B-B699-4F1F-B78C-C970C4244D39}" type="pres">
      <dgm:prSet presAssocID="{9FFC695E-0993-410E-854C-307758D3FC48}" presName="horz1" presStyleCnt="0"/>
      <dgm:spPr/>
    </dgm:pt>
    <dgm:pt modelId="{7BABA0C3-BBE3-44D9-8466-598F82E2CDF5}" type="pres">
      <dgm:prSet presAssocID="{9FFC695E-0993-410E-854C-307758D3FC48}" presName="tx1" presStyleLbl="revTx" presStyleIdx="1" presStyleCnt="5"/>
      <dgm:spPr/>
    </dgm:pt>
    <dgm:pt modelId="{BB61A1A4-B658-4E96-811F-4521AC292528}" type="pres">
      <dgm:prSet presAssocID="{9FFC695E-0993-410E-854C-307758D3FC48}" presName="vert1" presStyleCnt="0"/>
      <dgm:spPr/>
    </dgm:pt>
    <dgm:pt modelId="{56A8C06A-079B-49A7-B4E8-281E1E4AC553}" type="pres">
      <dgm:prSet presAssocID="{56C33F64-8B63-489F-ACCC-CB753708812E}" presName="thickLine" presStyleLbl="alignNode1" presStyleIdx="2" presStyleCnt="5"/>
      <dgm:spPr/>
    </dgm:pt>
    <dgm:pt modelId="{D4069C2A-C43D-4772-B00D-77B3EA87D926}" type="pres">
      <dgm:prSet presAssocID="{56C33F64-8B63-489F-ACCC-CB753708812E}" presName="horz1" presStyleCnt="0"/>
      <dgm:spPr/>
    </dgm:pt>
    <dgm:pt modelId="{3D1246E9-F460-493D-A297-C28C60B59D66}" type="pres">
      <dgm:prSet presAssocID="{56C33F64-8B63-489F-ACCC-CB753708812E}" presName="tx1" presStyleLbl="revTx" presStyleIdx="2" presStyleCnt="5"/>
      <dgm:spPr/>
    </dgm:pt>
    <dgm:pt modelId="{96F932C0-9551-4847-B720-E699AB0AF6D2}" type="pres">
      <dgm:prSet presAssocID="{56C33F64-8B63-489F-ACCC-CB753708812E}" presName="vert1" presStyleCnt="0"/>
      <dgm:spPr/>
    </dgm:pt>
    <dgm:pt modelId="{5C5B3DC9-1D4F-4D2A-A829-9024DD7ED2A2}" type="pres">
      <dgm:prSet presAssocID="{15B00179-4A4A-4979-94E7-A77105C85294}" presName="thickLine" presStyleLbl="alignNode1" presStyleIdx="3" presStyleCnt="5"/>
      <dgm:spPr/>
    </dgm:pt>
    <dgm:pt modelId="{E6FC0B6A-292A-406D-8824-D780AF17DC18}" type="pres">
      <dgm:prSet presAssocID="{15B00179-4A4A-4979-94E7-A77105C85294}" presName="horz1" presStyleCnt="0"/>
      <dgm:spPr/>
    </dgm:pt>
    <dgm:pt modelId="{20071DED-93F3-4212-B412-BC1E57119376}" type="pres">
      <dgm:prSet presAssocID="{15B00179-4A4A-4979-94E7-A77105C85294}" presName="tx1" presStyleLbl="revTx" presStyleIdx="3" presStyleCnt="5"/>
      <dgm:spPr/>
    </dgm:pt>
    <dgm:pt modelId="{94B174CE-4410-497B-AF8D-6C4110626CF3}" type="pres">
      <dgm:prSet presAssocID="{15B00179-4A4A-4979-94E7-A77105C85294}" presName="vert1" presStyleCnt="0"/>
      <dgm:spPr/>
    </dgm:pt>
    <dgm:pt modelId="{3E069079-1E99-425A-B275-2463F88F4FAC}" type="pres">
      <dgm:prSet presAssocID="{BB94EC58-E878-473A-AC10-46755D30423D}" presName="thickLine" presStyleLbl="alignNode1" presStyleIdx="4" presStyleCnt="5"/>
      <dgm:spPr/>
    </dgm:pt>
    <dgm:pt modelId="{B537A6CA-153F-4052-BF4F-9F6CE1D17290}" type="pres">
      <dgm:prSet presAssocID="{BB94EC58-E878-473A-AC10-46755D30423D}" presName="horz1" presStyleCnt="0"/>
      <dgm:spPr/>
    </dgm:pt>
    <dgm:pt modelId="{C3CE1173-BB78-46C8-854F-193DCE0C7863}" type="pres">
      <dgm:prSet presAssocID="{BB94EC58-E878-473A-AC10-46755D30423D}" presName="tx1" presStyleLbl="revTx" presStyleIdx="4" presStyleCnt="5"/>
      <dgm:spPr/>
    </dgm:pt>
    <dgm:pt modelId="{430AE592-0AEB-40BF-A8AB-CD3BF93D6B20}" type="pres">
      <dgm:prSet presAssocID="{BB94EC58-E878-473A-AC10-46755D30423D}" presName="vert1" presStyleCnt="0"/>
      <dgm:spPr/>
    </dgm:pt>
  </dgm:ptLst>
  <dgm:cxnLst>
    <dgm:cxn modelId="{757F8C2E-0F2F-424B-9DC2-1A926A391169}" type="presOf" srcId="{AF8BA9FD-40B1-44D3-8B04-2AC0FAE6140C}" destId="{AC891C48-62CE-40A5-9F42-F72980DE7D90}" srcOrd="0" destOrd="0" presId="urn:microsoft.com/office/officeart/2008/layout/LinedList"/>
    <dgm:cxn modelId="{820D1230-F02B-4804-845B-1B2B91407014}" type="presOf" srcId="{BB94EC58-E878-473A-AC10-46755D30423D}" destId="{C3CE1173-BB78-46C8-854F-193DCE0C7863}" srcOrd="0" destOrd="0" presId="urn:microsoft.com/office/officeart/2008/layout/LinedList"/>
    <dgm:cxn modelId="{93784D38-DEC8-4274-8B9C-D9A8657C53BE}" type="presOf" srcId="{15B00179-4A4A-4979-94E7-A77105C85294}" destId="{20071DED-93F3-4212-B412-BC1E57119376}" srcOrd="0" destOrd="0" presId="urn:microsoft.com/office/officeart/2008/layout/LinedList"/>
    <dgm:cxn modelId="{C5ABC35C-371D-4094-B9DB-0469FEE4B26B}" type="presOf" srcId="{557B0D33-46B1-4484-B67C-4D115AAC04E2}" destId="{3883A383-5189-4902-AD0B-F616E9ECA9AC}" srcOrd="0" destOrd="0" presId="urn:microsoft.com/office/officeart/2008/layout/LinedList"/>
    <dgm:cxn modelId="{3222B151-9BAC-448A-8FB9-2253312371C3}" srcId="{AF8BA9FD-40B1-44D3-8B04-2AC0FAE6140C}" destId="{9FFC695E-0993-410E-854C-307758D3FC48}" srcOrd="1" destOrd="0" parTransId="{55D9F3C7-B1E2-4963-A743-0AA38DF1050A}" sibTransId="{29DC126E-8848-4CEE-BE1B-2C7CB6AA0047}"/>
    <dgm:cxn modelId="{C299B184-BB0F-4045-BCE4-B53F9E02B48C}" type="presOf" srcId="{56C33F64-8B63-489F-ACCC-CB753708812E}" destId="{3D1246E9-F460-493D-A297-C28C60B59D66}" srcOrd="0" destOrd="0" presId="urn:microsoft.com/office/officeart/2008/layout/LinedList"/>
    <dgm:cxn modelId="{835D538A-FC65-4F22-AFAF-1F73FCC9120B}" srcId="{AF8BA9FD-40B1-44D3-8B04-2AC0FAE6140C}" destId="{56C33F64-8B63-489F-ACCC-CB753708812E}" srcOrd="2" destOrd="0" parTransId="{3D2A25B1-3252-40F5-98BF-40B68AEFAB64}" sibTransId="{93B94525-6092-4E84-9341-63E172654111}"/>
    <dgm:cxn modelId="{30343F93-07CD-41B2-8B9C-CBD79A3D9A37}" srcId="{AF8BA9FD-40B1-44D3-8B04-2AC0FAE6140C}" destId="{BB94EC58-E878-473A-AC10-46755D30423D}" srcOrd="4" destOrd="0" parTransId="{0FD9E442-77D9-4821-B402-A0697C490FBE}" sibTransId="{7C4FC271-7294-42B6-9305-C321471685B2}"/>
    <dgm:cxn modelId="{3103E294-5F46-4599-8491-6237AC36FD83}" srcId="{AF8BA9FD-40B1-44D3-8B04-2AC0FAE6140C}" destId="{557B0D33-46B1-4484-B67C-4D115AAC04E2}" srcOrd="0" destOrd="0" parTransId="{C737AC4A-210B-4735-9F59-79DE9DC09F78}" sibTransId="{C1C3ECF6-6413-4FA6-8F64-CD1B77DA52B8}"/>
    <dgm:cxn modelId="{594798C7-3D39-4868-BA6B-F4D27AC7FB55}" srcId="{AF8BA9FD-40B1-44D3-8B04-2AC0FAE6140C}" destId="{15B00179-4A4A-4979-94E7-A77105C85294}" srcOrd="3" destOrd="0" parTransId="{FAFB6570-C88D-4E26-B606-1525A7D28752}" sibTransId="{87C7D9A2-7A36-4386-8365-AD0CA9F20002}"/>
    <dgm:cxn modelId="{CD48BCFD-3735-4B60-A1C6-EBF60F42574E}" type="presOf" srcId="{9FFC695E-0993-410E-854C-307758D3FC48}" destId="{7BABA0C3-BBE3-44D9-8466-598F82E2CDF5}" srcOrd="0" destOrd="0" presId="urn:microsoft.com/office/officeart/2008/layout/LinedList"/>
    <dgm:cxn modelId="{0FD91876-195D-4AE8-A0B5-362D548C2DFB}" type="presParOf" srcId="{AC891C48-62CE-40A5-9F42-F72980DE7D90}" destId="{246C68C9-A970-4ABE-B2A5-736553C5E706}" srcOrd="0" destOrd="0" presId="urn:microsoft.com/office/officeart/2008/layout/LinedList"/>
    <dgm:cxn modelId="{7861D42F-6FBC-4258-9252-F8300426D1AA}" type="presParOf" srcId="{AC891C48-62CE-40A5-9F42-F72980DE7D90}" destId="{495517FD-2528-4834-B0E9-B70DAC07D37F}" srcOrd="1" destOrd="0" presId="urn:microsoft.com/office/officeart/2008/layout/LinedList"/>
    <dgm:cxn modelId="{8303CD0C-DDE2-4560-B3C0-F9297186BC3D}" type="presParOf" srcId="{495517FD-2528-4834-B0E9-B70DAC07D37F}" destId="{3883A383-5189-4902-AD0B-F616E9ECA9AC}" srcOrd="0" destOrd="0" presId="urn:microsoft.com/office/officeart/2008/layout/LinedList"/>
    <dgm:cxn modelId="{C3946718-4A09-4CB8-86F9-1E7677C0A495}" type="presParOf" srcId="{495517FD-2528-4834-B0E9-B70DAC07D37F}" destId="{5EBBF655-D42A-4FC0-A3A7-41E7276B25EB}" srcOrd="1" destOrd="0" presId="urn:microsoft.com/office/officeart/2008/layout/LinedList"/>
    <dgm:cxn modelId="{582348B8-2D4A-499C-9759-93E7CCC98F13}" type="presParOf" srcId="{AC891C48-62CE-40A5-9F42-F72980DE7D90}" destId="{6F6F9615-AA5E-425E-9202-3C5AA492B0EE}" srcOrd="2" destOrd="0" presId="urn:microsoft.com/office/officeart/2008/layout/LinedList"/>
    <dgm:cxn modelId="{B729832D-1B53-472F-8879-D7160DCCCF38}" type="presParOf" srcId="{AC891C48-62CE-40A5-9F42-F72980DE7D90}" destId="{FF2D741B-B699-4F1F-B78C-C970C4244D39}" srcOrd="3" destOrd="0" presId="urn:microsoft.com/office/officeart/2008/layout/LinedList"/>
    <dgm:cxn modelId="{81A8D6A1-B30C-4BE7-8D1C-99BF6EB7186B}" type="presParOf" srcId="{FF2D741B-B699-4F1F-B78C-C970C4244D39}" destId="{7BABA0C3-BBE3-44D9-8466-598F82E2CDF5}" srcOrd="0" destOrd="0" presId="urn:microsoft.com/office/officeart/2008/layout/LinedList"/>
    <dgm:cxn modelId="{B27276E1-44B9-4430-A021-AC93D0BE2481}" type="presParOf" srcId="{FF2D741B-B699-4F1F-B78C-C970C4244D39}" destId="{BB61A1A4-B658-4E96-811F-4521AC292528}" srcOrd="1" destOrd="0" presId="urn:microsoft.com/office/officeart/2008/layout/LinedList"/>
    <dgm:cxn modelId="{5103A0C2-36EC-4BDA-B33E-D3C0C1AABFEE}" type="presParOf" srcId="{AC891C48-62CE-40A5-9F42-F72980DE7D90}" destId="{56A8C06A-079B-49A7-B4E8-281E1E4AC553}" srcOrd="4" destOrd="0" presId="urn:microsoft.com/office/officeart/2008/layout/LinedList"/>
    <dgm:cxn modelId="{66C8FF34-D1CB-40D4-BFBC-70D17B0D88A9}" type="presParOf" srcId="{AC891C48-62CE-40A5-9F42-F72980DE7D90}" destId="{D4069C2A-C43D-4772-B00D-77B3EA87D926}" srcOrd="5" destOrd="0" presId="urn:microsoft.com/office/officeart/2008/layout/LinedList"/>
    <dgm:cxn modelId="{D3668167-6571-4F73-83FB-BBF062426455}" type="presParOf" srcId="{D4069C2A-C43D-4772-B00D-77B3EA87D926}" destId="{3D1246E9-F460-493D-A297-C28C60B59D66}" srcOrd="0" destOrd="0" presId="urn:microsoft.com/office/officeart/2008/layout/LinedList"/>
    <dgm:cxn modelId="{530A7250-D749-4239-A4CE-62F69A5CA548}" type="presParOf" srcId="{D4069C2A-C43D-4772-B00D-77B3EA87D926}" destId="{96F932C0-9551-4847-B720-E699AB0AF6D2}" srcOrd="1" destOrd="0" presId="urn:microsoft.com/office/officeart/2008/layout/LinedList"/>
    <dgm:cxn modelId="{EE1BECFA-6935-4693-8088-5327A9E081BF}" type="presParOf" srcId="{AC891C48-62CE-40A5-9F42-F72980DE7D90}" destId="{5C5B3DC9-1D4F-4D2A-A829-9024DD7ED2A2}" srcOrd="6" destOrd="0" presId="urn:microsoft.com/office/officeart/2008/layout/LinedList"/>
    <dgm:cxn modelId="{792CEF85-5EE7-4A42-88E5-DF3830AEB40A}" type="presParOf" srcId="{AC891C48-62CE-40A5-9F42-F72980DE7D90}" destId="{E6FC0B6A-292A-406D-8824-D780AF17DC18}" srcOrd="7" destOrd="0" presId="urn:microsoft.com/office/officeart/2008/layout/LinedList"/>
    <dgm:cxn modelId="{92545644-EC0D-4863-8076-80153BFC5CD7}" type="presParOf" srcId="{E6FC0B6A-292A-406D-8824-D780AF17DC18}" destId="{20071DED-93F3-4212-B412-BC1E57119376}" srcOrd="0" destOrd="0" presId="urn:microsoft.com/office/officeart/2008/layout/LinedList"/>
    <dgm:cxn modelId="{C903EFCE-9A82-4ADE-8EF5-D61BEEBE982C}" type="presParOf" srcId="{E6FC0B6A-292A-406D-8824-D780AF17DC18}" destId="{94B174CE-4410-497B-AF8D-6C4110626CF3}" srcOrd="1" destOrd="0" presId="urn:microsoft.com/office/officeart/2008/layout/LinedList"/>
    <dgm:cxn modelId="{34A81DE8-F820-4344-983B-AE011FDF051F}" type="presParOf" srcId="{AC891C48-62CE-40A5-9F42-F72980DE7D90}" destId="{3E069079-1E99-425A-B275-2463F88F4FAC}" srcOrd="8" destOrd="0" presId="urn:microsoft.com/office/officeart/2008/layout/LinedList"/>
    <dgm:cxn modelId="{B3797DD4-96BE-4055-87A1-79C2F2249AD7}" type="presParOf" srcId="{AC891C48-62CE-40A5-9F42-F72980DE7D90}" destId="{B537A6CA-153F-4052-BF4F-9F6CE1D17290}" srcOrd="9" destOrd="0" presId="urn:microsoft.com/office/officeart/2008/layout/LinedList"/>
    <dgm:cxn modelId="{D9BEFCB1-9F62-4854-936D-728851DAB99F}" type="presParOf" srcId="{B537A6CA-153F-4052-BF4F-9F6CE1D17290}" destId="{C3CE1173-BB78-46C8-854F-193DCE0C7863}" srcOrd="0" destOrd="0" presId="urn:microsoft.com/office/officeart/2008/layout/LinedList"/>
    <dgm:cxn modelId="{6FA88AE8-A7EE-4D6E-81E3-CD8B87DBB8AC}" type="presParOf" srcId="{B537A6CA-153F-4052-BF4F-9F6CE1D17290}" destId="{430AE592-0AEB-40BF-A8AB-CD3BF93D6B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13B61-A0A3-4130-A9D4-C782CE8BFC96}">
      <dsp:nvSpPr>
        <dsp:cNvPr id="0" name=""/>
        <dsp:cNvSpPr/>
      </dsp:nvSpPr>
      <dsp:spPr>
        <a:xfrm>
          <a:off x="971550" y="1785"/>
          <a:ext cx="2631281" cy="15787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Infant uses abdominal muscles and diaphragm for breathing</a:t>
          </a:r>
        </a:p>
      </dsp:txBody>
      <dsp:txXfrm>
        <a:off x="971550" y="1785"/>
        <a:ext cx="2631281" cy="1578768"/>
      </dsp:txXfrm>
    </dsp:sp>
    <dsp:sp modelId="{2891F2B5-00D7-43F8-9F13-DC716D157C83}">
      <dsp:nvSpPr>
        <dsp:cNvPr id="0" name=""/>
        <dsp:cNvSpPr/>
      </dsp:nvSpPr>
      <dsp:spPr>
        <a:xfrm>
          <a:off x="3865959" y="1785"/>
          <a:ext cx="2631281" cy="15787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Infants are nose breathers</a:t>
          </a:r>
        </a:p>
      </dsp:txBody>
      <dsp:txXfrm>
        <a:off x="3865959" y="1785"/>
        <a:ext cx="2631281" cy="1578768"/>
      </dsp:txXfrm>
    </dsp:sp>
    <dsp:sp modelId="{4DE68493-02B7-4007-A008-C297777228E9}">
      <dsp:nvSpPr>
        <dsp:cNvPr id="0" name=""/>
        <dsp:cNvSpPr/>
      </dsp:nvSpPr>
      <dsp:spPr>
        <a:xfrm>
          <a:off x="6760368" y="1785"/>
          <a:ext cx="2631281" cy="15787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Trachea is not yet firm</a:t>
          </a:r>
        </a:p>
      </dsp:txBody>
      <dsp:txXfrm>
        <a:off x="6760368" y="1785"/>
        <a:ext cx="2631281" cy="1578768"/>
      </dsp:txXfrm>
    </dsp:sp>
    <dsp:sp modelId="{FB66620D-0D86-463D-A2D2-EBB97B8BE51F}">
      <dsp:nvSpPr>
        <dsp:cNvPr id="0" name=""/>
        <dsp:cNvSpPr/>
      </dsp:nvSpPr>
      <dsp:spPr>
        <a:xfrm>
          <a:off x="971550" y="1843682"/>
          <a:ext cx="2631281" cy="15787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Respiratory rate is higher; breathing pattern is irregular</a:t>
          </a:r>
        </a:p>
      </dsp:txBody>
      <dsp:txXfrm>
        <a:off x="971550" y="1843682"/>
        <a:ext cx="2631281" cy="1578768"/>
      </dsp:txXfrm>
    </dsp:sp>
    <dsp:sp modelId="{C453C22F-6A14-4361-94DB-4A9B4304907F}">
      <dsp:nvSpPr>
        <dsp:cNvPr id="0" name=""/>
        <dsp:cNvSpPr/>
      </dsp:nvSpPr>
      <dsp:spPr>
        <a:xfrm>
          <a:off x="3865959" y="1843682"/>
          <a:ext cx="2631281" cy="15787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Airway diameter is smaller</a:t>
          </a:r>
        </a:p>
      </dsp:txBody>
      <dsp:txXfrm>
        <a:off x="3865959" y="1843682"/>
        <a:ext cx="2631281" cy="1578768"/>
      </dsp:txXfrm>
    </dsp:sp>
    <dsp:sp modelId="{B3A5703F-E5A0-44C0-A677-0E3BDF9330A1}">
      <dsp:nvSpPr>
        <dsp:cNvPr id="0" name=""/>
        <dsp:cNvSpPr/>
      </dsp:nvSpPr>
      <dsp:spPr>
        <a:xfrm>
          <a:off x="6760368" y="1843682"/>
          <a:ext cx="2631281" cy="15787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Respiratory illness is always potentially more serious in children than adults.</a:t>
          </a:r>
        </a:p>
      </dsp:txBody>
      <dsp:txXfrm>
        <a:off x="6760368" y="1843682"/>
        <a:ext cx="2631281" cy="15787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599C9-0F71-4327-AAF8-F052CCC35800}">
      <dsp:nvSpPr>
        <dsp:cNvPr id="0" name=""/>
        <dsp:cNvSpPr/>
      </dsp:nvSpPr>
      <dsp:spPr>
        <a:xfrm>
          <a:off x="0" y="2249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AA34AC-ACEE-4E84-82B5-4F34C5DE87E9}">
      <dsp:nvSpPr>
        <dsp:cNvPr id="0" name=""/>
        <dsp:cNvSpPr/>
      </dsp:nvSpPr>
      <dsp:spPr>
        <a:xfrm>
          <a:off x="0" y="2249"/>
          <a:ext cx="6683374" cy="1534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sng" kern="1200" baseline="0"/>
            <a:t>Symptoms</a:t>
          </a:r>
          <a:r>
            <a:rPr lang="en-US" sz="3400" kern="1200" baseline="0"/>
            <a:t>:  Mouth breathing, difficulty swallowing, pain</a:t>
          </a:r>
          <a:endParaRPr lang="en-US" sz="3400" kern="1200"/>
        </a:p>
      </dsp:txBody>
      <dsp:txXfrm>
        <a:off x="0" y="2249"/>
        <a:ext cx="6683374" cy="1534142"/>
      </dsp:txXfrm>
    </dsp:sp>
    <dsp:sp modelId="{573BF918-B6D6-4C40-9314-1DD5D0772F7E}">
      <dsp:nvSpPr>
        <dsp:cNvPr id="0" name=""/>
        <dsp:cNvSpPr/>
      </dsp:nvSpPr>
      <dsp:spPr>
        <a:xfrm>
          <a:off x="0" y="1536391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180472"/>
                <a:satOff val="-10766"/>
                <a:lumOff val="-19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180472"/>
                <a:satOff val="-10766"/>
                <a:lumOff val="-19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180472"/>
                <a:satOff val="-10766"/>
                <a:lumOff val="-19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80472"/>
              <a:satOff val="-10766"/>
              <a:lumOff val="-196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4F0E6B-7EF8-4B4C-B617-84F7CED8AF87}">
      <dsp:nvSpPr>
        <dsp:cNvPr id="0" name=""/>
        <dsp:cNvSpPr/>
      </dsp:nvSpPr>
      <dsp:spPr>
        <a:xfrm>
          <a:off x="0" y="1536391"/>
          <a:ext cx="6683374" cy="1534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sng" kern="1200" baseline="0"/>
            <a:t>Treatment</a:t>
          </a:r>
          <a:r>
            <a:rPr lang="en-US" sz="3400" kern="1200" baseline="0"/>
            <a:t>:  Vaporizer, gargles, lozenges, Tylenol, Surgery</a:t>
          </a:r>
          <a:endParaRPr lang="en-US" sz="3400" kern="1200"/>
        </a:p>
      </dsp:txBody>
      <dsp:txXfrm>
        <a:off x="0" y="1536391"/>
        <a:ext cx="6683374" cy="1534142"/>
      </dsp:txXfrm>
    </dsp:sp>
    <dsp:sp modelId="{444514AF-1CAE-41C8-8AB0-B3C044FEC464}">
      <dsp:nvSpPr>
        <dsp:cNvPr id="0" name=""/>
        <dsp:cNvSpPr/>
      </dsp:nvSpPr>
      <dsp:spPr>
        <a:xfrm>
          <a:off x="0" y="3070533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AFEE38-9802-4BBF-BA63-C812090FA1E8}">
      <dsp:nvSpPr>
        <dsp:cNvPr id="0" name=""/>
        <dsp:cNvSpPr/>
      </dsp:nvSpPr>
      <dsp:spPr>
        <a:xfrm>
          <a:off x="0" y="3070533"/>
          <a:ext cx="6683374" cy="1534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sng" kern="1200" baseline="0"/>
            <a:t>Surgery</a:t>
          </a:r>
          <a:r>
            <a:rPr lang="en-US" sz="3400" kern="1200" baseline="0"/>
            <a:t>:  Not indicated during an acute illness; can be done as an outpatient. </a:t>
          </a:r>
          <a:endParaRPr lang="en-US" sz="3400" kern="1200"/>
        </a:p>
      </dsp:txBody>
      <dsp:txXfrm>
        <a:off x="0" y="3070533"/>
        <a:ext cx="6683374" cy="15341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2B61B-09B1-477E-A84C-AFD7DBA7CB29}">
      <dsp:nvSpPr>
        <dsp:cNvPr id="0" name=""/>
        <dsp:cNvSpPr/>
      </dsp:nvSpPr>
      <dsp:spPr>
        <a:xfrm>
          <a:off x="177105" y="1546"/>
          <a:ext cx="2327671" cy="13966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Position partly on side/partly on abdomen w/ uppermost knee flexed (Sims’ position)</a:t>
          </a:r>
        </a:p>
      </dsp:txBody>
      <dsp:txXfrm>
        <a:off x="177105" y="1546"/>
        <a:ext cx="2327671" cy="1396603"/>
      </dsp:txXfrm>
    </dsp:sp>
    <dsp:sp modelId="{F4ECB1A3-979F-4431-AC74-DE0C68ECDBF0}">
      <dsp:nvSpPr>
        <dsp:cNvPr id="0" name=""/>
        <dsp:cNvSpPr/>
      </dsp:nvSpPr>
      <dsp:spPr>
        <a:xfrm>
          <a:off x="2737544" y="1546"/>
          <a:ext cx="2327671" cy="1396603"/>
        </a:xfrm>
        <a:prstGeom prst="rect">
          <a:avLst/>
        </a:prstGeom>
        <a:solidFill>
          <a:schemeClr val="accent5">
            <a:hueOff val="-843986"/>
            <a:satOff val="2917"/>
            <a:lumOff val="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Hemorrhage most common post-op complication</a:t>
          </a:r>
        </a:p>
      </dsp:txBody>
      <dsp:txXfrm>
        <a:off x="2737544" y="1546"/>
        <a:ext cx="2327671" cy="1396603"/>
      </dsp:txXfrm>
    </dsp:sp>
    <dsp:sp modelId="{623B718F-AA3D-49DB-9611-41E060FBD4E1}">
      <dsp:nvSpPr>
        <dsp:cNvPr id="0" name=""/>
        <dsp:cNvSpPr/>
      </dsp:nvSpPr>
      <dsp:spPr>
        <a:xfrm>
          <a:off x="5297983" y="1546"/>
          <a:ext cx="2327671" cy="1396603"/>
        </a:xfrm>
        <a:prstGeom prst="rect">
          <a:avLst/>
        </a:prstGeom>
        <a:solidFill>
          <a:schemeClr val="accent5">
            <a:hueOff val="-1687972"/>
            <a:satOff val="5834"/>
            <a:lumOff val="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Watch for signs of bleeding (increased HR, increased RR, restlessness, frequent swallowing.</a:t>
          </a:r>
        </a:p>
      </dsp:txBody>
      <dsp:txXfrm>
        <a:off x="5297983" y="1546"/>
        <a:ext cx="2327671" cy="1396603"/>
      </dsp:txXfrm>
    </dsp:sp>
    <dsp:sp modelId="{43F35432-59AA-4F21-9493-23C706238E28}">
      <dsp:nvSpPr>
        <dsp:cNvPr id="0" name=""/>
        <dsp:cNvSpPr/>
      </dsp:nvSpPr>
      <dsp:spPr>
        <a:xfrm>
          <a:off x="7858422" y="1546"/>
          <a:ext cx="2327671" cy="1396603"/>
        </a:xfrm>
        <a:prstGeom prst="rect">
          <a:avLst/>
        </a:prstGeom>
        <a:solidFill>
          <a:schemeClr val="accent5">
            <a:hueOff val="-2531958"/>
            <a:satOff val="8751"/>
            <a:lumOff val="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milk products</a:t>
          </a:r>
        </a:p>
      </dsp:txBody>
      <dsp:txXfrm>
        <a:off x="7858422" y="1546"/>
        <a:ext cx="2327671" cy="1396603"/>
      </dsp:txXfrm>
    </dsp:sp>
    <dsp:sp modelId="{F72CA1FF-83B8-4B9C-9CAD-905B5C823820}">
      <dsp:nvSpPr>
        <dsp:cNvPr id="0" name=""/>
        <dsp:cNvSpPr/>
      </dsp:nvSpPr>
      <dsp:spPr>
        <a:xfrm>
          <a:off x="2737544" y="1630917"/>
          <a:ext cx="2327671" cy="1396603"/>
        </a:xfrm>
        <a:prstGeom prst="rect">
          <a:avLst/>
        </a:prstGeom>
        <a:solidFill>
          <a:schemeClr val="accent5">
            <a:hueOff val="-3375943"/>
            <a:satOff val="11668"/>
            <a:lumOff val="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Avoid coughing, clearing throat or blowing nose</a:t>
          </a:r>
        </a:p>
      </dsp:txBody>
      <dsp:txXfrm>
        <a:off x="2737544" y="1630917"/>
        <a:ext cx="2327671" cy="1396603"/>
      </dsp:txXfrm>
    </dsp:sp>
    <dsp:sp modelId="{084F03DC-68D3-40B2-93E6-1FC4AA3EB7A6}">
      <dsp:nvSpPr>
        <dsp:cNvPr id="0" name=""/>
        <dsp:cNvSpPr/>
      </dsp:nvSpPr>
      <dsp:spPr>
        <a:xfrm>
          <a:off x="5297983" y="1630917"/>
          <a:ext cx="2327671" cy="1396603"/>
        </a:xfrm>
        <a:prstGeom prst="rect">
          <a:avLst/>
        </a:prstGeom>
        <a:solidFill>
          <a:schemeClr val="accent5">
            <a:hueOff val="-4219929"/>
            <a:satOff val="14585"/>
            <a:lumOff val="98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Tylenol for pain</a:t>
          </a:r>
        </a:p>
      </dsp:txBody>
      <dsp:txXfrm>
        <a:off x="5297983" y="1630917"/>
        <a:ext cx="2327671" cy="139660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06122-FF1B-4C71-8012-4C5FF8996BD3}">
      <dsp:nvSpPr>
        <dsp:cNvPr id="0" name=""/>
        <dsp:cNvSpPr/>
      </dsp:nvSpPr>
      <dsp:spPr>
        <a:xfrm>
          <a:off x="0" y="0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5280FE-4A70-4320-9B7D-4B60C165A1EC}">
      <dsp:nvSpPr>
        <dsp:cNvPr id="0" name=""/>
        <dsp:cNvSpPr/>
      </dsp:nvSpPr>
      <dsp:spPr>
        <a:xfrm>
          <a:off x="0" y="0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**Inflammation of nasal mucosa due to allergic response**</a:t>
          </a:r>
        </a:p>
      </dsp:txBody>
      <dsp:txXfrm>
        <a:off x="0" y="0"/>
        <a:ext cx="6683374" cy="1151731"/>
      </dsp:txXfrm>
    </dsp:sp>
    <dsp:sp modelId="{CBFD63A8-7625-4A19-9185-D3E2EF42A6F5}">
      <dsp:nvSpPr>
        <dsp:cNvPr id="0" name=""/>
        <dsp:cNvSpPr/>
      </dsp:nvSpPr>
      <dsp:spPr>
        <a:xfrm>
          <a:off x="0" y="1151731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786981"/>
                <a:satOff val="-7177"/>
                <a:lumOff val="-130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786981"/>
                <a:satOff val="-7177"/>
                <a:lumOff val="-130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786981"/>
                <a:satOff val="-7177"/>
                <a:lumOff val="-130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86981"/>
              <a:satOff val="-7177"/>
              <a:lumOff val="-1307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83BE1F-EBCF-4BEE-A324-AE6083058B7C}">
      <dsp:nvSpPr>
        <dsp:cNvPr id="0" name=""/>
        <dsp:cNvSpPr/>
      </dsp:nvSpPr>
      <dsp:spPr>
        <a:xfrm>
          <a:off x="0" y="1151731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u="sng" kern="1200"/>
            <a:t>Signs</a:t>
          </a:r>
          <a:r>
            <a:rPr lang="en-US" sz="3100" kern="1200"/>
            <a:t>:  congestion, clear nasal discharge, sneezing, itchy eyes, “allergic salute”</a:t>
          </a:r>
        </a:p>
      </dsp:txBody>
      <dsp:txXfrm>
        <a:off x="0" y="1151731"/>
        <a:ext cx="6683374" cy="1151731"/>
      </dsp:txXfrm>
    </dsp:sp>
    <dsp:sp modelId="{6E987E67-5A24-4997-96BD-BCBD980C49DB}">
      <dsp:nvSpPr>
        <dsp:cNvPr id="0" name=""/>
        <dsp:cNvSpPr/>
      </dsp:nvSpPr>
      <dsp:spPr>
        <a:xfrm>
          <a:off x="0" y="23034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573962"/>
                <a:satOff val="-14354"/>
                <a:lumOff val="-261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573962"/>
                <a:satOff val="-14354"/>
                <a:lumOff val="-261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573962"/>
                <a:satOff val="-14354"/>
                <a:lumOff val="-261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573962"/>
              <a:satOff val="-14354"/>
              <a:lumOff val="-261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AADC5-828A-46F5-8094-095DE4F0BCF1}">
      <dsp:nvSpPr>
        <dsp:cNvPr id="0" name=""/>
        <dsp:cNvSpPr/>
      </dsp:nvSpPr>
      <dsp:spPr>
        <a:xfrm>
          <a:off x="0" y="2303462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u="sng" kern="1200"/>
            <a:t>Treatment</a:t>
          </a:r>
          <a:r>
            <a:rPr lang="en-US" sz="3100" kern="1200"/>
            <a:t>:  Antihistamines, decongestant, allergy shots </a:t>
          </a:r>
        </a:p>
      </dsp:txBody>
      <dsp:txXfrm>
        <a:off x="0" y="2303462"/>
        <a:ext cx="6683374" cy="1151731"/>
      </dsp:txXfrm>
    </dsp:sp>
    <dsp:sp modelId="{32C276E0-BA2B-40C2-A150-337B54E04455}">
      <dsp:nvSpPr>
        <dsp:cNvPr id="0" name=""/>
        <dsp:cNvSpPr/>
      </dsp:nvSpPr>
      <dsp:spPr>
        <a:xfrm>
          <a:off x="0" y="3455193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A3DEB-0E8C-4F28-9E03-56B76078EBDD}">
      <dsp:nvSpPr>
        <dsp:cNvPr id="0" name=""/>
        <dsp:cNvSpPr/>
      </dsp:nvSpPr>
      <dsp:spPr>
        <a:xfrm>
          <a:off x="0" y="3455193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Dust control, HEPA filters</a:t>
          </a:r>
        </a:p>
      </dsp:txBody>
      <dsp:txXfrm>
        <a:off x="0" y="3455193"/>
        <a:ext cx="6683374" cy="11517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B997D-703D-4869-B1F0-A2E76160859F}">
      <dsp:nvSpPr>
        <dsp:cNvPr id="0" name=""/>
        <dsp:cNvSpPr/>
      </dsp:nvSpPr>
      <dsp:spPr>
        <a:xfrm>
          <a:off x="0" y="0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F9A12B-EEC2-4D32-A4F6-37A0946273E8}">
      <dsp:nvSpPr>
        <dsp:cNvPr id="0" name=""/>
        <dsp:cNvSpPr/>
      </dsp:nvSpPr>
      <dsp:spPr>
        <a:xfrm>
          <a:off x="0" y="0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*Syndrome caused by exposure to various stimuli that results in constriction of the airway*</a:t>
          </a:r>
          <a:endParaRPr lang="en-US" sz="2500" kern="1200"/>
        </a:p>
      </dsp:txBody>
      <dsp:txXfrm>
        <a:off x="0" y="0"/>
        <a:ext cx="6683374" cy="1151731"/>
      </dsp:txXfrm>
    </dsp:sp>
    <dsp:sp modelId="{3C4C3CC2-BA45-41B0-9D03-9827BC5BBFDB}">
      <dsp:nvSpPr>
        <dsp:cNvPr id="0" name=""/>
        <dsp:cNvSpPr/>
      </dsp:nvSpPr>
      <dsp:spPr>
        <a:xfrm>
          <a:off x="0" y="1151731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786981"/>
                <a:satOff val="-7177"/>
                <a:lumOff val="-130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786981"/>
                <a:satOff val="-7177"/>
                <a:lumOff val="-130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786981"/>
                <a:satOff val="-7177"/>
                <a:lumOff val="-130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86981"/>
              <a:satOff val="-7177"/>
              <a:lumOff val="-1307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434A6-0B2B-4E88-8BEF-DE2AE98351D8}">
      <dsp:nvSpPr>
        <dsp:cNvPr id="0" name=""/>
        <dsp:cNvSpPr/>
      </dsp:nvSpPr>
      <dsp:spPr>
        <a:xfrm>
          <a:off x="0" y="1151731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baseline="0"/>
            <a:t>Diagnosis is made by history, PE, response to bronchodilator therapy</a:t>
          </a:r>
          <a:endParaRPr lang="en-US" sz="2500" kern="1200"/>
        </a:p>
      </dsp:txBody>
      <dsp:txXfrm>
        <a:off x="0" y="1151731"/>
        <a:ext cx="6683374" cy="1151731"/>
      </dsp:txXfrm>
    </dsp:sp>
    <dsp:sp modelId="{C427E448-3D96-4EDD-A0C2-622FF16AD02A}">
      <dsp:nvSpPr>
        <dsp:cNvPr id="0" name=""/>
        <dsp:cNvSpPr/>
      </dsp:nvSpPr>
      <dsp:spPr>
        <a:xfrm>
          <a:off x="0" y="23034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573962"/>
                <a:satOff val="-14354"/>
                <a:lumOff val="-261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573962"/>
                <a:satOff val="-14354"/>
                <a:lumOff val="-261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573962"/>
                <a:satOff val="-14354"/>
                <a:lumOff val="-261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573962"/>
              <a:satOff val="-14354"/>
              <a:lumOff val="-261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5E3B57-06A2-4A44-866B-2A7DE7757AF5}">
      <dsp:nvSpPr>
        <dsp:cNvPr id="0" name=""/>
        <dsp:cNvSpPr/>
      </dsp:nvSpPr>
      <dsp:spPr>
        <a:xfrm>
          <a:off x="0" y="2303462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baseline="0" dirty="0"/>
            <a:t>Signs:</a:t>
          </a:r>
          <a:r>
            <a:rPr lang="en-US" sz="2500" kern="1200" baseline="0" dirty="0"/>
            <a:t>  Cough, </a:t>
          </a:r>
          <a:r>
            <a:rPr lang="en-US" sz="2500" kern="1200" baseline="0" dirty="0">
              <a:solidFill>
                <a:srgbClr val="FF0000"/>
              </a:solidFill>
            </a:rPr>
            <a:t>expiratory wheeze</a:t>
          </a:r>
          <a:r>
            <a:rPr lang="en-US" sz="2500" kern="1200" baseline="0" dirty="0"/>
            <a:t>, flaring, retractions, restlessness</a:t>
          </a:r>
          <a:endParaRPr lang="en-US" sz="2500" kern="1200" dirty="0"/>
        </a:p>
      </dsp:txBody>
      <dsp:txXfrm>
        <a:off x="0" y="2303462"/>
        <a:ext cx="6683374" cy="1151731"/>
      </dsp:txXfrm>
    </dsp:sp>
    <dsp:sp modelId="{AC33660E-1F42-41C0-87BF-086EC184300C}">
      <dsp:nvSpPr>
        <dsp:cNvPr id="0" name=""/>
        <dsp:cNvSpPr/>
      </dsp:nvSpPr>
      <dsp:spPr>
        <a:xfrm>
          <a:off x="0" y="3455193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088465-3BA7-4825-9108-8BBD0D5C4707}">
      <dsp:nvSpPr>
        <dsp:cNvPr id="0" name=""/>
        <dsp:cNvSpPr/>
      </dsp:nvSpPr>
      <dsp:spPr>
        <a:xfrm>
          <a:off x="0" y="3455193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baseline="0" dirty="0"/>
            <a:t>Treatment:</a:t>
          </a:r>
          <a:r>
            <a:rPr lang="en-US" sz="2500" kern="1200" baseline="0" dirty="0"/>
            <a:t>  Bronchodilators (albuterol): </a:t>
          </a:r>
          <a:r>
            <a:rPr lang="en-US" sz="2500" kern="1200" baseline="0" dirty="0">
              <a:highlight>
                <a:srgbClr val="FFFF00"/>
              </a:highlight>
            </a:rPr>
            <a:t>dilate the bronchioles</a:t>
          </a:r>
          <a:r>
            <a:rPr lang="en-US" sz="2500" kern="1200" baseline="0" dirty="0"/>
            <a:t>, anti-inflammatory meds, antibiotics prn</a:t>
          </a:r>
          <a:endParaRPr lang="en-US" sz="2500" kern="1200" dirty="0"/>
        </a:p>
      </dsp:txBody>
      <dsp:txXfrm>
        <a:off x="0" y="3455193"/>
        <a:ext cx="6683374" cy="115173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859BF-2DC4-47A1-B8D3-C0509508BE34}">
      <dsp:nvSpPr>
        <dsp:cNvPr id="0" name=""/>
        <dsp:cNvSpPr/>
      </dsp:nvSpPr>
      <dsp:spPr>
        <a:xfrm>
          <a:off x="0" y="34927"/>
          <a:ext cx="6305371" cy="9354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baseline="0"/>
            <a:t>This is a medical emergency</a:t>
          </a:r>
          <a:endParaRPr lang="en-US" sz="4100" kern="1200"/>
        </a:p>
      </dsp:txBody>
      <dsp:txXfrm>
        <a:off x="45663" y="80590"/>
        <a:ext cx="6214045" cy="844089"/>
      </dsp:txXfrm>
    </dsp:sp>
    <dsp:sp modelId="{4EC8AD2D-A3E8-41DC-85B0-498AF638230B}">
      <dsp:nvSpPr>
        <dsp:cNvPr id="0" name=""/>
        <dsp:cNvSpPr/>
      </dsp:nvSpPr>
      <dsp:spPr>
        <a:xfrm>
          <a:off x="0" y="970342"/>
          <a:ext cx="6305371" cy="258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196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baseline="0"/>
            <a:t>Continued severe respiratory distress that is not responsive to drugs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baseline="0"/>
            <a:t>ICU admission, O2, IV medications, and frequent VS including pulse oximetry readings</a:t>
          </a:r>
          <a:endParaRPr lang="en-US" sz="3200" kern="1200"/>
        </a:p>
      </dsp:txBody>
      <dsp:txXfrm>
        <a:off x="0" y="970342"/>
        <a:ext cx="6305371" cy="25885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07E57-6877-4A41-99D0-F69515390F37}">
      <dsp:nvSpPr>
        <dsp:cNvPr id="0" name=""/>
        <dsp:cNvSpPr/>
      </dsp:nvSpPr>
      <dsp:spPr>
        <a:xfrm>
          <a:off x="0" y="394112"/>
          <a:ext cx="668337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3DF2D-7B13-4324-9876-2AA7824FE638}">
      <dsp:nvSpPr>
        <dsp:cNvPr id="0" name=""/>
        <dsp:cNvSpPr/>
      </dsp:nvSpPr>
      <dsp:spPr>
        <a:xfrm>
          <a:off x="334168" y="98912"/>
          <a:ext cx="4678362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831" tIns="0" rIns="17683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*Defect on Chromosome #7 – inherited from both parents*</a:t>
          </a:r>
        </a:p>
      </dsp:txBody>
      <dsp:txXfrm>
        <a:off x="362989" y="127733"/>
        <a:ext cx="4620720" cy="532758"/>
      </dsp:txXfrm>
    </dsp:sp>
    <dsp:sp modelId="{75696F82-050F-4A9A-BCB3-CAEF5011636B}">
      <dsp:nvSpPr>
        <dsp:cNvPr id="0" name=""/>
        <dsp:cNvSpPr/>
      </dsp:nvSpPr>
      <dsp:spPr>
        <a:xfrm>
          <a:off x="0" y="1301312"/>
          <a:ext cx="6683374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180472"/>
              <a:satOff val="-10766"/>
              <a:lumOff val="-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704" tIns="416560" rIns="51870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Thick mucous gland secretions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Loss of electrolytes in sweat</a:t>
          </a:r>
        </a:p>
      </dsp:txBody>
      <dsp:txXfrm>
        <a:off x="0" y="1301312"/>
        <a:ext cx="6683374" cy="1102500"/>
      </dsp:txXfrm>
    </dsp:sp>
    <dsp:sp modelId="{B148E6C5-0EFD-47EE-BDE6-5A869C7B649F}">
      <dsp:nvSpPr>
        <dsp:cNvPr id="0" name=""/>
        <dsp:cNvSpPr/>
      </dsp:nvSpPr>
      <dsp:spPr>
        <a:xfrm>
          <a:off x="334168" y="1006112"/>
          <a:ext cx="4678362" cy="590400"/>
        </a:xfrm>
        <a:prstGeom prst="roundRect">
          <a:avLst/>
        </a:prstGeom>
        <a:gradFill rotWithShape="0">
          <a:gsLst>
            <a:gs pos="0">
              <a:schemeClr val="accent2">
                <a:hueOff val="-1180472"/>
                <a:satOff val="-10766"/>
                <a:lumOff val="-19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180472"/>
                <a:satOff val="-10766"/>
                <a:lumOff val="-19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180472"/>
                <a:satOff val="-10766"/>
                <a:lumOff val="-19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831" tIns="0" rIns="17683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Effects</a:t>
          </a:r>
        </a:p>
      </dsp:txBody>
      <dsp:txXfrm>
        <a:off x="362989" y="1034933"/>
        <a:ext cx="4620720" cy="532758"/>
      </dsp:txXfrm>
    </dsp:sp>
    <dsp:sp modelId="{E4B20EFD-C740-4E8F-B9AD-14513A80ADA0}">
      <dsp:nvSpPr>
        <dsp:cNvPr id="0" name=""/>
        <dsp:cNvSpPr/>
      </dsp:nvSpPr>
      <dsp:spPr>
        <a:xfrm>
          <a:off x="0" y="2807012"/>
          <a:ext cx="6683374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704" tIns="416560" rIns="51870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Respiratory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Digestive system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Skin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Reproductive system</a:t>
          </a:r>
        </a:p>
      </dsp:txBody>
      <dsp:txXfrm>
        <a:off x="0" y="2807012"/>
        <a:ext cx="6683374" cy="1701000"/>
      </dsp:txXfrm>
    </dsp:sp>
    <dsp:sp modelId="{194175F3-5720-4E8E-980A-014F93372228}">
      <dsp:nvSpPr>
        <dsp:cNvPr id="0" name=""/>
        <dsp:cNvSpPr/>
      </dsp:nvSpPr>
      <dsp:spPr>
        <a:xfrm>
          <a:off x="334168" y="2511812"/>
          <a:ext cx="4678362" cy="590400"/>
        </a:xfrm>
        <a:prstGeom prst="roundRect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831" tIns="0" rIns="17683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Multisystem</a:t>
          </a:r>
        </a:p>
      </dsp:txBody>
      <dsp:txXfrm>
        <a:off x="362989" y="2540633"/>
        <a:ext cx="4620720" cy="53275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017DA-61BB-40EE-A658-831E5B29FA13}">
      <dsp:nvSpPr>
        <dsp:cNvPr id="0" name=""/>
        <dsp:cNvSpPr/>
      </dsp:nvSpPr>
      <dsp:spPr>
        <a:xfrm>
          <a:off x="0" y="435303"/>
          <a:ext cx="2914649" cy="1850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9EEE0-9F32-4D6E-A134-2427482B772B}">
      <dsp:nvSpPr>
        <dsp:cNvPr id="0" name=""/>
        <dsp:cNvSpPr/>
      </dsp:nvSpPr>
      <dsp:spPr>
        <a:xfrm>
          <a:off x="323850" y="742960"/>
          <a:ext cx="2914649" cy="18508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Signs:</a:t>
          </a:r>
          <a:r>
            <a:rPr lang="en-US" sz="2400" kern="1200"/>
            <a:t>  Bulky, foul-smelling stools, difficulty breathing, barrel chest, poor growth</a:t>
          </a:r>
        </a:p>
      </dsp:txBody>
      <dsp:txXfrm>
        <a:off x="378058" y="797168"/>
        <a:ext cx="2806233" cy="1742386"/>
      </dsp:txXfrm>
    </dsp:sp>
    <dsp:sp modelId="{ED26D22A-A2A4-4E3A-8E2F-1218498DFA7E}">
      <dsp:nvSpPr>
        <dsp:cNvPr id="0" name=""/>
        <dsp:cNvSpPr/>
      </dsp:nvSpPr>
      <dsp:spPr>
        <a:xfrm>
          <a:off x="3562350" y="435303"/>
          <a:ext cx="2914649" cy="1850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DFCAA-6614-4013-8AE7-DB5F75073B6E}">
      <dsp:nvSpPr>
        <dsp:cNvPr id="0" name=""/>
        <dsp:cNvSpPr/>
      </dsp:nvSpPr>
      <dsp:spPr>
        <a:xfrm>
          <a:off x="3886200" y="742960"/>
          <a:ext cx="2914649" cy="18508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Treatment:</a:t>
          </a:r>
          <a:r>
            <a:rPr lang="en-US" sz="2400" kern="1200"/>
            <a:t>  Aerosol therapy, postural drainage, expectorants, Pancreaze</a:t>
          </a:r>
        </a:p>
      </dsp:txBody>
      <dsp:txXfrm>
        <a:off x="3940408" y="797168"/>
        <a:ext cx="2806233" cy="1742386"/>
      </dsp:txXfrm>
    </dsp:sp>
    <dsp:sp modelId="{22E9DD2D-5BE9-4F04-B9FA-C9C45E96141E}">
      <dsp:nvSpPr>
        <dsp:cNvPr id="0" name=""/>
        <dsp:cNvSpPr/>
      </dsp:nvSpPr>
      <dsp:spPr>
        <a:xfrm>
          <a:off x="7124700" y="435303"/>
          <a:ext cx="2914649" cy="1850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E57ED-D696-4435-A9E7-5355F7825837}">
      <dsp:nvSpPr>
        <dsp:cNvPr id="0" name=""/>
        <dsp:cNvSpPr/>
      </dsp:nvSpPr>
      <dsp:spPr>
        <a:xfrm>
          <a:off x="7448549" y="742960"/>
          <a:ext cx="2914649" cy="18508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Diagnosis is made by sweat test.</a:t>
          </a:r>
          <a:endParaRPr lang="en-US" sz="2400" kern="1200"/>
        </a:p>
      </dsp:txBody>
      <dsp:txXfrm>
        <a:off x="7502757" y="797168"/>
        <a:ext cx="2806233" cy="17423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FF1-34DC-4A89-9D37-5336FF11C42A}">
      <dsp:nvSpPr>
        <dsp:cNvPr id="0" name=""/>
        <dsp:cNvSpPr/>
      </dsp:nvSpPr>
      <dsp:spPr>
        <a:xfrm>
          <a:off x="177105" y="1546"/>
          <a:ext cx="2327671" cy="13966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High calories</a:t>
          </a:r>
        </a:p>
      </dsp:txBody>
      <dsp:txXfrm>
        <a:off x="177105" y="1546"/>
        <a:ext cx="2327671" cy="1396603"/>
      </dsp:txXfrm>
    </dsp:sp>
    <dsp:sp modelId="{2197FBDA-2FB1-4E86-AE59-A32DAD030FD2}">
      <dsp:nvSpPr>
        <dsp:cNvPr id="0" name=""/>
        <dsp:cNvSpPr/>
      </dsp:nvSpPr>
      <dsp:spPr>
        <a:xfrm>
          <a:off x="2737544" y="1546"/>
          <a:ext cx="2327671" cy="1396603"/>
        </a:xfrm>
        <a:prstGeom prst="rect">
          <a:avLst/>
        </a:prstGeom>
        <a:solidFill>
          <a:schemeClr val="accent5">
            <a:hueOff val="-843986"/>
            <a:satOff val="2917"/>
            <a:lumOff val="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High protein</a:t>
          </a:r>
        </a:p>
      </dsp:txBody>
      <dsp:txXfrm>
        <a:off x="2737544" y="1546"/>
        <a:ext cx="2327671" cy="1396603"/>
      </dsp:txXfrm>
    </dsp:sp>
    <dsp:sp modelId="{F26B11E8-C988-4937-888B-202857F26080}">
      <dsp:nvSpPr>
        <dsp:cNvPr id="0" name=""/>
        <dsp:cNvSpPr/>
      </dsp:nvSpPr>
      <dsp:spPr>
        <a:xfrm>
          <a:off x="5297983" y="1546"/>
          <a:ext cx="2327671" cy="1396603"/>
        </a:xfrm>
        <a:prstGeom prst="rect">
          <a:avLst/>
        </a:prstGeom>
        <a:solidFill>
          <a:schemeClr val="accent5">
            <a:hueOff val="-1687972"/>
            <a:satOff val="5834"/>
            <a:lumOff val="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Moderate fat</a:t>
          </a:r>
        </a:p>
      </dsp:txBody>
      <dsp:txXfrm>
        <a:off x="5297983" y="1546"/>
        <a:ext cx="2327671" cy="1396603"/>
      </dsp:txXfrm>
    </dsp:sp>
    <dsp:sp modelId="{8DD1A954-F15E-4882-ACAF-573911909BE8}">
      <dsp:nvSpPr>
        <dsp:cNvPr id="0" name=""/>
        <dsp:cNvSpPr/>
      </dsp:nvSpPr>
      <dsp:spPr>
        <a:xfrm>
          <a:off x="7858422" y="1546"/>
          <a:ext cx="2327671" cy="1396603"/>
        </a:xfrm>
        <a:prstGeom prst="rect">
          <a:avLst/>
        </a:prstGeom>
        <a:solidFill>
          <a:schemeClr val="accent5">
            <a:hueOff val="-2531958"/>
            <a:satOff val="8751"/>
            <a:lumOff val="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Extra salt</a:t>
          </a:r>
        </a:p>
      </dsp:txBody>
      <dsp:txXfrm>
        <a:off x="7858422" y="1546"/>
        <a:ext cx="2327671" cy="1396603"/>
      </dsp:txXfrm>
    </dsp:sp>
    <dsp:sp modelId="{D3CC5D46-38F1-46E7-B9DF-BFB70205FDB4}">
      <dsp:nvSpPr>
        <dsp:cNvPr id="0" name=""/>
        <dsp:cNvSpPr/>
      </dsp:nvSpPr>
      <dsp:spPr>
        <a:xfrm>
          <a:off x="2737544" y="1630917"/>
          <a:ext cx="2327671" cy="1396603"/>
        </a:xfrm>
        <a:prstGeom prst="rect">
          <a:avLst/>
        </a:prstGeom>
        <a:solidFill>
          <a:schemeClr val="accent5">
            <a:hueOff val="-3375943"/>
            <a:satOff val="11668"/>
            <a:lumOff val="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Supplements of Vitamins A, D, E &amp; K</a:t>
          </a:r>
        </a:p>
      </dsp:txBody>
      <dsp:txXfrm>
        <a:off x="2737544" y="1630917"/>
        <a:ext cx="2327671" cy="1396603"/>
      </dsp:txXfrm>
    </dsp:sp>
    <dsp:sp modelId="{9D2E4DE3-0E5E-490C-9B0D-A973A24C68A1}">
      <dsp:nvSpPr>
        <dsp:cNvPr id="0" name=""/>
        <dsp:cNvSpPr/>
      </dsp:nvSpPr>
      <dsp:spPr>
        <a:xfrm>
          <a:off x="5297983" y="1630917"/>
          <a:ext cx="2327671" cy="1396603"/>
        </a:xfrm>
        <a:prstGeom prst="rect">
          <a:avLst/>
        </a:prstGeom>
        <a:solidFill>
          <a:schemeClr val="accent5">
            <a:hueOff val="-4219929"/>
            <a:satOff val="14585"/>
            <a:lumOff val="98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Increased fluids</a:t>
          </a:r>
        </a:p>
      </dsp:txBody>
      <dsp:txXfrm>
        <a:off x="5297983" y="1630917"/>
        <a:ext cx="2327671" cy="139660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DD800-D174-4949-9D85-41293054A0AA}">
      <dsp:nvSpPr>
        <dsp:cNvPr id="0" name=""/>
        <dsp:cNvSpPr/>
      </dsp:nvSpPr>
      <dsp:spPr>
        <a:xfrm>
          <a:off x="0" y="74522"/>
          <a:ext cx="6683374" cy="10518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*Caused by high concentrations of oxygen over prolonged pd. of time*</a:t>
          </a:r>
          <a:endParaRPr lang="en-US" sz="2900" kern="1200"/>
        </a:p>
      </dsp:txBody>
      <dsp:txXfrm>
        <a:off x="51346" y="125868"/>
        <a:ext cx="6580682" cy="949138"/>
      </dsp:txXfrm>
    </dsp:sp>
    <dsp:sp modelId="{C9575F4A-0742-47B9-8D25-54FA06D06E67}">
      <dsp:nvSpPr>
        <dsp:cNvPr id="0" name=""/>
        <dsp:cNvSpPr/>
      </dsp:nvSpPr>
      <dsp:spPr>
        <a:xfrm>
          <a:off x="0" y="1209872"/>
          <a:ext cx="6683374" cy="1051830"/>
        </a:xfrm>
        <a:prstGeom prst="roundRect">
          <a:avLst/>
        </a:prstGeom>
        <a:gradFill rotWithShape="0">
          <a:gsLst>
            <a:gs pos="0">
              <a:schemeClr val="accent2">
                <a:hueOff val="-786981"/>
                <a:satOff val="-7177"/>
                <a:lumOff val="-130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786981"/>
                <a:satOff val="-7177"/>
                <a:lumOff val="-130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786981"/>
                <a:satOff val="-7177"/>
                <a:lumOff val="-130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u="sng" kern="1200" baseline="0"/>
            <a:t>Signs:</a:t>
          </a:r>
          <a:r>
            <a:rPr lang="en-US" sz="2900" kern="1200" baseline="0"/>
            <a:t>  Wheezing, retractions, FTT, irritability, clubbing of fingers</a:t>
          </a:r>
          <a:endParaRPr lang="en-US" sz="2900" kern="1200"/>
        </a:p>
      </dsp:txBody>
      <dsp:txXfrm>
        <a:off x="51346" y="1261218"/>
        <a:ext cx="6580682" cy="949138"/>
      </dsp:txXfrm>
    </dsp:sp>
    <dsp:sp modelId="{F6B74797-995D-45F2-B693-CDF8146B6CA2}">
      <dsp:nvSpPr>
        <dsp:cNvPr id="0" name=""/>
        <dsp:cNvSpPr/>
      </dsp:nvSpPr>
      <dsp:spPr>
        <a:xfrm>
          <a:off x="0" y="2345222"/>
          <a:ext cx="6683374" cy="1051830"/>
        </a:xfrm>
        <a:prstGeom prst="roundRect">
          <a:avLst/>
        </a:prstGeom>
        <a:gradFill rotWithShape="0">
          <a:gsLst>
            <a:gs pos="0">
              <a:schemeClr val="accent2">
                <a:hueOff val="-1573962"/>
                <a:satOff val="-14354"/>
                <a:lumOff val="-261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573962"/>
                <a:satOff val="-14354"/>
                <a:lumOff val="-261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573962"/>
                <a:satOff val="-14354"/>
                <a:lumOff val="-261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u="sng" kern="1200" baseline="0"/>
            <a:t>Treatment:</a:t>
          </a:r>
          <a:r>
            <a:rPr lang="en-US" sz="2900" kern="1200" baseline="0"/>
            <a:t>  Fluid restriction, diuretics, bronchodilators, ?trach placement</a:t>
          </a:r>
          <a:endParaRPr lang="en-US" sz="2900" kern="1200"/>
        </a:p>
      </dsp:txBody>
      <dsp:txXfrm>
        <a:off x="51346" y="2396568"/>
        <a:ext cx="6580682" cy="949138"/>
      </dsp:txXfrm>
    </dsp:sp>
    <dsp:sp modelId="{B7BCF6DB-DF9E-4A3F-BA07-C7EEFD1DA5B6}">
      <dsp:nvSpPr>
        <dsp:cNvPr id="0" name=""/>
        <dsp:cNvSpPr/>
      </dsp:nvSpPr>
      <dsp:spPr>
        <a:xfrm>
          <a:off x="0" y="3480572"/>
          <a:ext cx="6683374" cy="1051830"/>
        </a:xfrm>
        <a:prstGeom prst="roundRect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u="sng" kern="1200" baseline="0"/>
            <a:t>Dx is made by history, Chest X-Ray and clinical manifestations</a:t>
          </a:r>
          <a:endParaRPr lang="en-US" sz="2900" kern="1200"/>
        </a:p>
      </dsp:txBody>
      <dsp:txXfrm>
        <a:off x="51346" y="3531918"/>
        <a:ext cx="6580682" cy="94913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6E5A6-AE59-4C4D-822A-9DC8FF9C1611}">
      <dsp:nvSpPr>
        <dsp:cNvPr id="0" name=""/>
        <dsp:cNvSpPr/>
      </dsp:nvSpPr>
      <dsp:spPr>
        <a:xfrm>
          <a:off x="0" y="730442"/>
          <a:ext cx="668337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75346-0E22-434C-9FB4-948614F3F7CE}">
      <dsp:nvSpPr>
        <dsp:cNvPr id="0" name=""/>
        <dsp:cNvSpPr/>
      </dsp:nvSpPr>
      <dsp:spPr>
        <a:xfrm>
          <a:off x="334168" y="376202"/>
          <a:ext cx="4678362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831" tIns="0" rIns="17683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Happens between the ages 2 wks and 1 yr with no known cause</a:t>
          </a:r>
          <a:endParaRPr lang="en-US" sz="2400" kern="1200"/>
        </a:p>
      </dsp:txBody>
      <dsp:txXfrm>
        <a:off x="368753" y="410787"/>
        <a:ext cx="4609192" cy="639310"/>
      </dsp:txXfrm>
    </dsp:sp>
    <dsp:sp modelId="{B08B4760-E827-4BEE-BA06-F31517A476B6}">
      <dsp:nvSpPr>
        <dsp:cNvPr id="0" name=""/>
        <dsp:cNvSpPr/>
      </dsp:nvSpPr>
      <dsp:spPr>
        <a:xfrm>
          <a:off x="0" y="1819082"/>
          <a:ext cx="668337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180472"/>
              <a:satOff val="-10766"/>
              <a:lumOff val="-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17E42-76F9-4A9A-AE94-799E1F221B88}">
      <dsp:nvSpPr>
        <dsp:cNvPr id="0" name=""/>
        <dsp:cNvSpPr/>
      </dsp:nvSpPr>
      <dsp:spPr>
        <a:xfrm>
          <a:off x="334168" y="1464842"/>
          <a:ext cx="4678362" cy="708480"/>
        </a:xfrm>
        <a:prstGeom prst="roundRect">
          <a:avLst/>
        </a:prstGeom>
        <a:gradFill rotWithShape="0">
          <a:gsLst>
            <a:gs pos="0">
              <a:schemeClr val="accent2">
                <a:hueOff val="-1180472"/>
                <a:satOff val="-10766"/>
                <a:lumOff val="-19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180472"/>
                <a:satOff val="-10766"/>
                <a:lumOff val="-19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180472"/>
                <a:satOff val="-10766"/>
                <a:lumOff val="-19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831" tIns="0" rIns="17683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During sleep, no cry</a:t>
          </a:r>
          <a:endParaRPr lang="en-US" sz="2400" kern="1200"/>
        </a:p>
      </dsp:txBody>
      <dsp:txXfrm>
        <a:off x="368753" y="1499427"/>
        <a:ext cx="4609192" cy="639310"/>
      </dsp:txXfrm>
    </dsp:sp>
    <dsp:sp modelId="{61A86D3F-A201-4D91-9BD7-3436D01515D3}">
      <dsp:nvSpPr>
        <dsp:cNvPr id="0" name=""/>
        <dsp:cNvSpPr/>
      </dsp:nvSpPr>
      <dsp:spPr>
        <a:xfrm>
          <a:off x="0" y="2907722"/>
          <a:ext cx="6683374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704" tIns="499872" rIns="51870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Back to Sleep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Apnea Monitors</a:t>
          </a:r>
          <a:endParaRPr lang="en-US" sz="2400" kern="1200"/>
        </a:p>
      </dsp:txBody>
      <dsp:txXfrm>
        <a:off x="0" y="2907722"/>
        <a:ext cx="6683374" cy="1323000"/>
      </dsp:txXfrm>
    </dsp:sp>
    <dsp:sp modelId="{FAFFFCF3-D552-4649-A91B-40B6BF5E93D6}">
      <dsp:nvSpPr>
        <dsp:cNvPr id="0" name=""/>
        <dsp:cNvSpPr/>
      </dsp:nvSpPr>
      <dsp:spPr>
        <a:xfrm>
          <a:off x="334168" y="2553482"/>
          <a:ext cx="4678362" cy="708480"/>
        </a:xfrm>
        <a:prstGeom prst="roundRect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831" tIns="0" rIns="17683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Prevention</a:t>
          </a:r>
          <a:endParaRPr lang="en-US" sz="2400" kern="1200"/>
        </a:p>
      </dsp:txBody>
      <dsp:txXfrm>
        <a:off x="368753" y="2588067"/>
        <a:ext cx="4609192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A4E9D-0B3E-4F97-A06B-2E0206A0E690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C2BF4C-2C87-4E5A-BC3D-035C182012A8}">
      <dsp:nvSpPr>
        <dsp:cNvPr id="0" name=""/>
        <dsp:cNvSpPr/>
      </dsp:nvSpPr>
      <dsp:spPr>
        <a:xfrm>
          <a:off x="0" y="56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(Congenital Laryngeal Stridor)</a:t>
          </a:r>
          <a:endParaRPr lang="en-US" sz="2800" kern="1200" dirty="0"/>
        </a:p>
      </dsp:txBody>
      <dsp:txXfrm>
        <a:off x="0" y="562"/>
        <a:ext cx="6683374" cy="921160"/>
      </dsp:txXfrm>
    </dsp:sp>
    <dsp:sp modelId="{FA1D57F6-841A-44BE-9C0F-7D45B247BE19}">
      <dsp:nvSpPr>
        <dsp:cNvPr id="0" name=""/>
        <dsp:cNvSpPr/>
      </dsp:nvSpPr>
      <dsp:spPr>
        <a:xfrm>
          <a:off x="0" y="92172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590236"/>
                <a:satOff val="-5383"/>
                <a:lumOff val="-98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590236"/>
                <a:satOff val="-5383"/>
                <a:lumOff val="-98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590236"/>
                <a:satOff val="-5383"/>
                <a:lumOff val="-98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590236"/>
              <a:satOff val="-5383"/>
              <a:lumOff val="-98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7418CC-821C-4CB0-8101-BE4062444E86}">
      <dsp:nvSpPr>
        <dsp:cNvPr id="0" name=""/>
        <dsp:cNvSpPr/>
      </dsp:nvSpPr>
      <dsp:spPr>
        <a:xfrm>
          <a:off x="0" y="92172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**Weakness of airway walls**</a:t>
          </a:r>
          <a:endParaRPr lang="en-US" sz="2800" kern="1200"/>
        </a:p>
      </dsp:txBody>
      <dsp:txXfrm>
        <a:off x="0" y="921722"/>
        <a:ext cx="6683374" cy="921160"/>
      </dsp:txXfrm>
    </dsp:sp>
    <dsp:sp modelId="{E65B8EE7-222D-4FDA-B580-3572B1B41027}">
      <dsp:nvSpPr>
        <dsp:cNvPr id="0" name=""/>
        <dsp:cNvSpPr/>
      </dsp:nvSpPr>
      <dsp:spPr>
        <a:xfrm>
          <a:off x="0" y="184288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180472"/>
                <a:satOff val="-10766"/>
                <a:lumOff val="-19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180472"/>
                <a:satOff val="-10766"/>
                <a:lumOff val="-19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180472"/>
                <a:satOff val="-10766"/>
                <a:lumOff val="-19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80472"/>
              <a:satOff val="-10766"/>
              <a:lumOff val="-196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DC3BF5-5CB0-44B6-B76F-F8E7EE9A65AA}">
      <dsp:nvSpPr>
        <dsp:cNvPr id="0" name=""/>
        <dsp:cNvSpPr/>
      </dsp:nvSpPr>
      <dsp:spPr>
        <a:xfrm>
          <a:off x="0" y="184288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baseline="0"/>
            <a:t>Signs</a:t>
          </a:r>
          <a:r>
            <a:rPr lang="en-US" sz="2800" kern="1200" baseline="0"/>
            <a:t>:  crowlike stridor on inspiration, inspiratory retractions</a:t>
          </a:r>
          <a:endParaRPr lang="en-US" sz="2800" kern="1200"/>
        </a:p>
      </dsp:txBody>
      <dsp:txXfrm>
        <a:off x="0" y="1842882"/>
        <a:ext cx="6683374" cy="921160"/>
      </dsp:txXfrm>
    </dsp:sp>
    <dsp:sp modelId="{1176341F-40A6-47C1-9FBD-34A266472886}">
      <dsp:nvSpPr>
        <dsp:cNvPr id="0" name=""/>
        <dsp:cNvSpPr/>
      </dsp:nvSpPr>
      <dsp:spPr>
        <a:xfrm>
          <a:off x="0" y="276404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770708"/>
                <a:satOff val="-16148"/>
                <a:lumOff val="-29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770708"/>
                <a:satOff val="-16148"/>
                <a:lumOff val="-29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770708"/>
                <a:satOff val="-16148"/>
                <a:lumOff val="-29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770708"/>
              <a:satOff val="-16148"/>
              <a:lumOff val="-294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F6538D-868E-4E93-AB5E-FFE18B3AC62C}">
      <dsp:nvSpPr>
        <dsp:cNvPr id="0" name=""/>
        <dsp:cNvSpPr/>
      </dsp:nvSpPr>
      <dsp:spPr>
        <a:xfrm>
          <a:off x="0" y="276404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baseline="0"/>
            <a:t>Treatment</a:t>
          </a:r>
          <a:r>
            <a:rPr lang="en-US" sz="2800" kern="1200" baseline="0"/>
            <a:t>:  Slow, small feedings, prone or side-lying position, reassurance to family.</a:t>
          </a:r>
          <a:endParaRPr lang="en-US" sz="2800" kern="1200"/>
        </a:p>
      </dsp:txBody>
      <dsp:txXfrm>
        <a:off x="0" y="2764042"/>
        <a:ext cx="6683374" cy="921160"/>
      </dsp:txXfrm>
    </dsp:sp>
    <dsp:sp modelId="{D4BB3A68-3E58-4D2B-9E2D-63B84F186DF8}">
      <dsp:nvSpPr>
        <dsp:cNvPr id="0" name=""/>
        <dsp:cNvSpPr/>
      </dsp:nvSpPr>
      <dsp:spPr>
        <a:xfrm>
          <a:off x="0" y="368520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E4B72C-6782-4F07-9E75-57CC6C51A584}">
      <dsp:nvSpPr>
        <dsp:cNvPr id="0" name=""/>
        <dsp:cNvSpPr/>
      </dsp:nvSpPr>
      <dsp:spPr>
        <a:xfrm>
          <a:off x="0" y="368520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This will clear spontaneously as the child grows and muscles strengthen.</a:t>
          </a:r>
          <a:endParaRPr lang="en-US" sz="2800" kern="1200"/>
        </a:p>
      </dsp:txBody>
      <dsp:txXfrm>
        <a:off x="0" y="3685202"/>
        <a:ext cx="6683374" cy="921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BF5DE-3E89-4BAC-9D49-9B3B857E879D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5F1D1D-5938-48A1-8AC1-D83C12F7AFC6}">
      <dsp:nvSpPr>
        <dsp:cNvPr id="0" name=""/>
        <dsp:cNvSpPr/>
      </dsp:nvSpPr>
      <dsp:spPr>
        <a:xfrm>
          <a:off x="0" y="56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(Spasmodic Croup)</a:t>
          </a:r>
          <a:endParaRPr lang="en-US" sz="2500" kern="1200"/>
        </a:p>
      </dsp:txBody>
      <dsp:txXfrm>
        <a:off x="0" y="562"/>
        <a:ext cx="6683374" cy="921160"/>
      </dsp:txXfrm>
    </dsp:sp>
    <dsp:sp modelId="{9303B1BB-BD95-4E0A-9A63-5A59EF82B2BA}">
      <dsp:nvSpPr>
        <dsp:cNvPr id="0" name=""/>
        <dsp:cNvSpPr/>
      </dsp:nvSpPr>
      <dsp:spPr>
        <a:xfrm>
          <a:off x="0" y="92172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590236"/>
                <a:satOff val="-5383"/>
                <a:lumOff val="-98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590236"/>
                <a:satOff val="-5383"/>
                <a:lumOff val="-98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590236"/>
                <a:satOff val="-5383"/>
                <a:lumOff val="-98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590236"/>
              <a:satOff val="-5383"/>
              <a:lumOff val="-98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6ED877-FACE-483A-9B96-1E9A741C5CA8}">
      <dsp:nvSpPr>
        <dsp:cNvPr id="0" name=""/>
        <dsp:cNvSpPr/>
      </dsp:nvSpPr>
      <dsp:spPr>
        <a:xfrm>
          <a:off x="0" y="92172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**Caused by virus, allergy, GER &amp; psychological trigger**</a:t>
          </a:r>
          <a:endParaRPr lang="en-US" sz="2500" kern="1200"/>
        </a:p>
      </dsp:txBody>
      <dsp:txXfrm>
        <a:off x="0" y="921722"/>
        <a:ext cx="6683374" cy="921160"/>
      </dsp:txXfrm>
    </dsp:sp>
    <dsp:sp modelId="{1B751A30-1901-44A5-9641-0FC5195FCEEE}">
      <dsp:nvSpPr>
        <dsp:cNvPr id="0" name=""/>
        <dsp:cNvSpPr/>
      </dsp:nvSpPr>
      <dsp:spPr>
        <a:xfrm>
          <a:off x="0" y="184288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180472"/>
                <a:satOff val="-10766"/>
                <a:lumOff val="-19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180472"/>
                <a:satOff val="-10766"/>
                <a:lumOff val="-19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180472"/>
                <a:satOff val="-10766"/>
                <a:lumOff val="-19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80472"/>
              <a:satOff val="-10766"/>
              <a:lumOff val="-196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5B4C0A-8C4F-4DF2-B0BD-954A4F1A29DC}">
      <dsp:nvSpPr>
        <dsp:cNvPr id="0" name=""/>
        <dsp:cNvSpPr/>
      </dsp:nvSpPr>
      <dsp:spPr>
        <a:xfrm>
          <a:off x="0" y="184288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Usually in children between 1-3 yrs</a:t>
          </a:r>
          <a:endParaRPr lang="en-US" sz="2500" kern="1200"/>
        </a:p>
      </dsp:txBody>
      <dsp:txXfrm>
        <a:off x="0" y="1842882"/>
        <a:ext cx="6683374" cy="921160"/>
      </dsp:txXfrm>
    </dsp:sp>
    <dsp:sp modelId="{14EAB3A5-331E-43E7-8A95-0688ECC41355}">
      <dsp:nvSpPr>
        <dsp:cNvPr id="0" name=""/>
        <dsp:cNvSpPr/>
      </dsp:nvSpPr>
      <dsp:spPr>
        <a:xfrm>
          <a:off x="0" y="276404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770708"/>
                <a:satOff val="-16148"/>
                <a:lumOff val="-29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770708"/>
                <a:satOff val="-16148"/>
                <a:lumOff val="-29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770708"/>
                <a:satOff val="-16148"/>
                <a:lumOff val="-29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770708"/>
              <a:satOff val="-16148"/>
              <a:lumOff val="-294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5599CB-2A1B-4188-8D79-67E113892188}">
      <dsp:nvSpPr>
        <dsp:cNvPr id="0" name=""/>
        <dsp:cNvSpPr/>
      </dsp:nvSpPr>
      <dsp:spPr>
        <a:xfrm>
          <a:off x="0" y="276404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baseline="0"/>
            <a:t>Signs</a:t>
          </a:r>
          <a:r>
            <a:rPr lang="en-US" sz="2500" kern="1200" baseline="0"/>
            <a:t>:  Sudden onset of barking @ night, brassy cough, child may appear anxious</a:t>
          </a:r>
          <a:endParaRPr lang="en-US" sz="2500" kern="1200"/>
        </a:p>
      </dsp:txBody>
      <dsp:txXfrm>
        <a:off x="0" y="2764042"/>
        <a:ext cx="6683374" cy="921160"/>
      </dsp:txXfrm>
    </dsp:sp>
    <dsp:sp modelId="{0D5D5053-461F-498E-89AC-83587F0F0485}">
      <dsp:nvSpPr>
        <dsp:cNvPr id="0" name=""/>
        <dsp:cNvSpPr/>
      </dsp:nvSpPr>
      <dsp:spPr>
        <a:xfrm>
          <a:off x="0" y="368520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945D35-268D-4CF7-9E84-CF4F01ED57ED}">
      <dsp:nvSpPr>
        <dsp:cNvPr id="0" name=""/>
        <dsp:cNvSpPr/>
      </dsp:nvSpPr>
      <dsp:spPr>
        <a:xfrm>
          <a:off x="0" y="368520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baseline="0" dirty="0"/>
            <a:t>Treatment</a:t>
          </a:r>
          <a:r>
            <a:rPr lang="en-US" sz="2500" kern="1200" baseline="0" dirty="0"/>
            <a:t>:  Increase humidity (take the child into the bathroom with a hot shower running), give fluids</a:t>
          </a:r>
          <a:endParaRPr lang="en-US" sz="2500" kern="1200" dirty="0"/>
        </a:p>
      </dsp:txBody>
      <dsp:txXfrm>
        <a:off x="0" y="3685202"/>
        <a:ext cx="6683374" cy="921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39C4A-7F45-407B-B41C-8873CDD4A915}">
      <dsp:nvSpPr>
        <dsp:cNvPr id="0" name=""/>
        <dsp:cNvSpPr/>
      </dsp:nvSpPr>
      <dsp:spPr>
        <a:xfrm>
          <a:off x="0" y="0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01ECB5-965F-417C-977C-6C9818AD4C16}">
      <dsp:nvSpPr>
        <dsp:cNvPr id="0" name=""/>
        <dsp:cNvSpPr/>
      </dsp:nvSpPr>
      <dsp:spPr>
        <a:xfrm>
          <a:off x="0" y="0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**Laryngotracheobronchitis**</a:t>
          </a:r>
          <a:endParaRPr lang="en-US" sz="2500" kern="1200"/>
        </a:p>
      </dsp:txBody>
      <dsp:txXfrm>
        <a:off x="0" y="0"/>
        <a:ext cx="6683374" cy="1151731"/>
      </dsp:txXfrm>
    </dsp:sp>
    <dsp:sp modelId="{E3E44235-BDC4-4B68-8AA6-F405497D8A20}">
      <dsp:nvSpPr>
        <dsp:cNvPr id="0" name=""/>
        <dsp:cNvSpPr/>
      </dsp:nvSpPr>
      <dsp:spPr>
        <a:xfrm>
          <a:off x="0" y="1151731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786981"/>
                <a:satOff val="-7177"/>
                <a:lumOff val="-130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786981"/>
                <a:satOff val="-7177"/>
                <a:lumOff val="-130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786981"/>
                <a:satOff val="-7177"/>
                <a:lumOff val="-130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86981"/>
              <a:satOff val="-7177"/>
              <a:lumOff val="-1307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84ADE3-FDBE-42DF-9C7F-1F04531A6933}">
      <dsp:nvSpPr>
        <dsp:cNvPr id="0" name=""/>
        <dsp:cNvSpPr/>
      </dsp:nvSpPr>
      <dsp:spPr>
        <a:xfrm>
          <a:off x="0" y="1151731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baseline="0"/>
            <a:t>Signs</a:t>
          </a:r>
          <a:r>
            <a:rPr lang="en-US" sz="2500" kern="1200" baseline="0"/>
            <a:t>:  Barking, brassy cough, stridor, crying worsens symptoms, dec. breath sounds, tachycardia</a:t>
          </a:r>
          <a:endParaRPr lang="en-US" sz="2500" kern="1200"/>
        </a:p>
      </dsp:txBody>
      <dsp:txXfrm>
        <a:off x="0" y="1151731"/>
        <a:ext cx="6683374" cy="1151731"/>
      </dsp:txXfrm>
    </dsp:sp>
    <dsp:sp modelId="{B49751CB-06C6-43AB-8339-AB29B550DB7F}">
      <dsp:nvSpPr>
        <dsp:cNvPr id="0" name=""/>
        <dsp:cNvSpPr/>
      </dsp:nvSpPr>
      <dsp:spPr>
        <a:xfrm>
          <a:off x="0" y="23034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573962"/>
                <a:satOff val="-14354"/>
                <a:lumOff val="-261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573962"/>
                <a:satOff val="-14354"/>
                <a:lumOff val="-261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573962"/>
                <a:satOff val="-14354"/>
                <a:lumOff val="-261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573962"/>
              <a:satOff val="-14354"/>
              <a:lumOff val="-261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19C987-045D-4436-B2B6-FB109BCC6B9E}">
      <dsp:nvSpPr>
        <dsp:cNvPr id="0" name=""/>
        <dsp:cNvSpPr/>
      </dsp:nvSpPr>
      <dsp:spPr>
        <a:xfrm>
          <a:off x="0" y="2303462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baseline="0"/>
            <a:t>Treatment</a:t>
          </a:r>
          <a:r>
            <a:rPr lang="en-US" sz="2500" kern="1200" baseline="0"/>
            <a:t>:  </a:t>
          </a:r>
          <a:r>
            <a:rPr lang="en-US" sz="2500" i="1" kern="1200" baseline="0"/>
            <a:t>Home</a:t>
          </a:r>
          <a:r>
            <a:rPr lang="en-US" sz="2500" kern="1200" baseline="0"/>
            <a:t> – increase humidity, increase fluids</a:t>
          </a:r>
          <a:endParaRPr lang="en-US" sz="2500" kern="1200"/>
        </a:p>
      </dsp:txBody>
      <dsp:txXfrm>
        <a:off x="0" y="2303462"/>
        <a:ext cx="6683374" cy="1151731"/>
      </dsp:txXfrm>
    </dsp:sp>
    <dsp:sp modelId="{0741C5B6-5EDD-4FA3-95C2-55E795E6D808}">
      <dsp:nvSpPr>
        <dsp:cNvPr id="0" name=""/>
        <dsp:cNvSpPr/>
      </dsp:nvSpPr>
      <dsp:spPr>
        <a:xfrm>
          <a:off x="0" y="3455193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41DD19-A1D3-42F4-A510-6BC0436B5EDB}">
      <dsp:nvSpPr>
        <dsp:cNvPr id="0" name=""/>
        <dsp:cNvSpPr/>
      </dsp:nvSpPr>
      <dsp:spPr>
        <a:xfrm>
          <a:off x="0" y="3455193"/>
          <a:ext cx="6683374" cy="115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baseline="0"/>
            <a:t>Hospital</a:t>
          </a:r>
          <a:r>
            <a:rPr lang="en-US" sz="2500" kern="1200" baseline="0"/>
            <a:t>:  Mist tent, IV fluids, nebulized epinephrine, steroids, rest, oxygen</a:t>
          </a:r>
          <a:endParaRPr lang="en-US" sz="2500" kern="1200"/>
        </a:p>
      </dsp:txBody>
      <dsp:txXfrm>
        <a:off x="0" y="3455193"/>
        <a:ext cx="6683374" cy="1151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2B9C2-020D-4D42-9B67-9419773FFE51}">
      <dsp:nvSpPr>
        <dsp:cNvPr id="0" name=""/>
        <dsp:cNvSpPr/>
      </dsp:nvSpPr>
      <dsp:spPr>
        <a:xfrm>
          <a:off x="0" y="1671"/>
          <a:ext cx="667288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2EBA14-5F31-432E-9026-8FFEC9BE20CB}">
      <dsp:nvSpPr>
        <dsp:cNvPr id="0" name=""/>
        <dsp:cNvSpPr/>
      </dsp:nvSpPr>
      <dsp:spPr>
        <a:xfrm>
          <a:off x="0" y="1671"/>
          <a:ext cx="6672887" cy="57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</a:t>
          </a:r>
          <a:r>
            <a:rPr lang="en-US" sz="3200" kern="1200" dirty="0"/>
            <a:t>Swelling of tissues above vocal cords*</a:t>
          </a:r>
        </a:p>
      </dsp:txBody>
      <dsp:txXfrm>
        <a:off x="0" y="1671"/>
        <a:ext cx="6672887" cy="570127"/>
      </dsp:txXfrm>
    </dsp:sp>
    <dsp:sp modelId="{2F339F9B-A352-4BDC-940D-FDB7BDF37D3A}">
      <dsp:nvSpPr>
        <dsp:cNvPr id="0" name=""/>
        <dsp:cNvSpPr/>
      </dsp:nvSpPr>
      <dsp:spPr>
        <a:xfrm>
          <a:off x="0" y="571799"/>
          <a:ext cx="667288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BD561B-FD27-4A19-A0AF-4A94AEF54214}">
      <dsp:nvSpPr>
        <dsp:cNvPr id="0" name=""/>
        <dsp:cNvSpPr/>
      </dsp:nvSpPr>
      <dsp:spPr>
        <a:xfrm>
          <a:off x="0" y="571799"/>
          <a:ext cx="6672887" cy="57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Usually caused by H. Influenzae type B</a:t>
          </a:r>
        </a:p>
      </dsp:txBody>
      <dsp:txXfrm>
        <a:off x="0" y="571799"/>
        <a:ext cx="6672887" cy="570127"/>
      </dsp:txXfrm>
    </dsp:sp>
    <dsp:sp modelId="{842B9D25-1F99-41C9-A8A0-5378321E63F9}">
      <dsp:nvSpPr>
        <dsp:cNvPr id="0" name=""/>
        <dsp:cNvSpPr/>
      </dsp:nvSpPr>
      <dsp:spPr>
        <a:xfrm>
          <a:off x="0" y="1141926"/>
          <a:ext cx="667288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74536B-02C9-4916-AE49-4D61624C023D}">
      <dsp:nvSpPr>
        <dsp:cNvPr id="0" name=""/>
        <dsp:cNvSpPr/>
      </dsp:nvSpPr>
      <dsp:spPr>
        <a:xfrm>
          <a:off x="0" y="1141926"/>
          <a:ext cx="6672887" cy="57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/>
            <a:t>Signs</a:t>
          </a:r>
          <a:r>
            <a:rPr lang="en-US" sz="2000" kern="1200" dirty="0"/>
            <a:t>: [abrupt onset] sit up straight, drooling, restless, croaking sound, no cough, appears anxious</a:t>
          </a:r>
        </a:p>
      </dsp:txBody>
      <dsp:txXfrm>
        <a:off x="0" y="1141926"/>
        <a:ext cx="6672887" cy="570127"/>
      </dsp:txXfrm>
    </dsp:sp>
    <dsp:sp modelId="{97F783D8-6EC9-4093-A47D-BD54C7B1D3BB}">
      <dsp:nvSpPr>
        <dsp:cNvPr id="0" name=""/>
        <dsp:cNvSpPr/>
      </dsp:nvSpPr>
      <dsp:spPr>
        <a:xfrm>
          <a:off x="0" y="1712053"/>
          <a:ext cx="667288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9428AA-CB0B-4DE6-BF43-E47AB6529F6C}">
      <dsp:nvSpPr>
        <dsp:cNvPr id="0" name=""/>
        <dsp:cNvSpPr/>
      </dsp:nvSpPr>
      <dsp:spPr>
        <a:xfrm>
          <a:off x="0" y="1712053"/>
          <a:ext cx="6672887" cy="57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LIFE-THREATENING MED. EMERGENCY</a:t>
          </a:r>
        </a:p>
      </dsp:txBody>
      <dsp:txXfrm>
        <a:off x="0" y="1712053"/>
        <a:ext cx="6672887" cy="570127"/>
      </dsp:txXfrm>
    </dsp:sp>
    <dsp:sp modelId="{9BBD29C6-12E5-41C1-B68B-A398C3DD5A32}">
      <dsp:nvSpPr>
        <dsp:cNvPr id="0" name=""/>
        <dsp:cNvSpPr/>
      </dsp:nvSpPr>
      <dsp:spPr>
        <a:xfrm>
          <a:off x="0" y="2282180"/>
          <a:ext cx="667288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9D71A8-E832-45E3-8960-5169A01839A7}">
      <dsp:nvSpPr>
        <dsp:cNvPr id="0" name=""/>
        <dsp:cNvSpPr/>
      </dsp:nvSpPr>
      <dsp:spPr>
        <a:xfrm>
          <a:off x="0" y="2282180"/>
          <a:ext cx="6672887" cy="57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NO TONGUE BLADES</a:t>
          </a:r>
          <a:endParaRPr lang="en-US" sz="3200" kern="1200" dirty="0"/>
        </a:p>
      </dsp:txBody>
      <dsp:txXfrm>
        <a:off x="0" y="2282180"/>
        <a:ext cx="6672887" cy="570127"/>
      </dsp:txXfrm>
    </dsp:sp>
    <dsp:sp modelId="{0795EE61-AA38-4F92-8546-35590A0D2858}">
      <dsp:nvSpPr>
        <dsp:cNvPr id="0" name=""/>
        <dsp:cNvSpPr/>
      </dsp:nvSpPr>
      <dsp:spPr>
        <a:xfrm>
          <a:off x="0" y="2852307"/>
          <a:ext cx="667288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7AD841-8B7E-4CC3-95C6-D473710E7C51}">
      <dsp:nvSpPr>
        <dsp:cNvPr id="0" name=""/>
        <dsp:cNvSpPr/>
      </dsp:nvSpPr>
      <dsp:spPr>
        <a:xfrm>
          <a:off x="0" y="2852307"/>
          <a:ext cx="6672887" cy="57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/>
            <a:t>Treatment</a:t>
          </a:r>
          <a:r>
            <a:rPr lang="en-US" sz="3200" kern="1200" dirty="0"/>
            <a:t>: Immediate tracheotomy or ET placement, oxygen, antibiotics</a:t>
          </a:r>
        </a:p>
      </dsp:txBody>
      <dsp:txXfrm>
        <a:off x="0" y="2852307"/>
        <a:ext cx="6672887" cy="5701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F7341-9B52-4344-AEDA-0BFEA0BB8DD4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6ABCBC-31E4-49BB-A87B-62393120BD79}">
      <dsp:nvSpPr>
        <dsp:cNvPr id="0" name=""/>
        <dsp:cNvSpPr/>
      </dsp:nvSpPr>
      <dsp:spPr>
        <a:xfrm>
          <a:off x="0" y="56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**Infection in </a:t>
          </a:r>
          <a:r>
            <a:rPr lang="en-US" sz="2800" kern="1200" baseline="0"/>
            <a:t>the bronchioles**</a:t>
          </a:r>
          <a:endParaRPr lang="en-US" sz="2800" kern="1200"/>
        </a:p>
      </dsp:txBody>
      <dsp:txXfrm>
        <a:off x="0" y="562"/>
        <a:ext cx="6683374" cy="921160"/>
      </dsp:txXfrm>
    </dsp:sp>
    <dsp:sp modelId="{1454F8B5-E191-460C-9E84-92D8C3C103B5}">
      <dsp:nvSpPr>
        <dsp:cNvPr id="0" name=""/>
        <dsp:cNvSpPr/>
      </dsp:nvSpPr>
      <dsp:spPr>
        <a:xfrm>
          <a:off x="0" y="92172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590236"/>
                <a:satOff val="-5383"/>
                <a:lumOff val="-98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590236"/>
                <a:satOff val="-5383"/>
                <a:lumOff val="-98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590236"/>
                <a:satOff val="-5383"/>
                <a:lumOff val="-98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590236"/>
              <a:satOff val="-5383"/>
              <a:lumOff val="-98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91CF15-983F-4025-AD66-15016A76CC99}">
      <dsp:nvSpPr>
        <dsp:cNvPr id="0" name=""/>
        <dsp:cNvSpPr/>
      </dsp:nvSpPr>
      <dsp:spPr>
        <a:xfrm>
          <a:off x="0" y="92172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Usually secondary to cold or communicable disease , age under 4.</a:t>
          </a:r>
          <a:endParaRPr lang="en-US" sz="2800" kern="1200"/>
        </a:p>
      </dsp:txBody>
      <dsp:txXfrm>
        <a:off x="0" y="921722"/>
        <a:ext cx="6683374" cy="921160"/>
      </dsp:txXfrm>
    </dsp:sp>
    <dsp:sp modelId="{CEF40812-2170-4E15-B212-BC0364153637}">
      <dsp:nvSpPr>
        <dsp:cNvPr id="0" name=""/>
        <dsp:cNvSpPr/>
      </dsp:nvSpPr>
      <dsp:spPr>
        <a:xfrm>
          <a:off x="0" y="184288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180472"/>
                <a:satOff val="-10766"/>
                <a:lumOff val="-19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180472"/>
                <a:satOff val="-10766"/>
                <a:lumOff val="-19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180472"/>
                <a:satOff val="-10766"/>
                <a:lumOff val="-19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80472"/>
              <a:satOff val="-10766"/>
              <a:lumOff val="-196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849C48-DD1F-423B-BFAC-87E5676A0C64}">
      <dsp:nvSpPr>
        <dsp:cNvPr id="0" name=""/>
        <dsp:cNvSpPr/>
      </dsp:nvSpPr>
      <dsp:spPr>
        <a:xfrm>
          <a:off x="0" y="184288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baseline="0"/>
            <a:t>Signs</a:t>
          </a:r>
          <a:r>
            <a:rPr lang="en-US" sz="2800" kern="1200" baseline="0"/>
            <a:t>:  “hacking” cough; preceded by URI or “cold”</a:t>
          </a:r>
          <a:endParaRPr lang="en-US" sz="2800" kern="1200"/>
        </a:p>
      </dsp:txBody>
      <dsp:txXfrm>
        <a:off x="0" y="1842882"/>
        <a:ext cx="6683374" cy="921160"/>
      </dsp:txXfrm>
    </dsp:sp>
    <dsp:sp modelId="{FA491CB9-EADD-4CCF-8BD3-0B981D3A3DE5}">
      <dsp:nvSpPr>
        <dsp:cNvPr id="0" name=""/>
        <dsp:cNvSpPr/>
      </dsp:nvSpPr>
      <dsp:spPr>
        <a:xfrm>
          <a:off x="0" y="276404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770708"/>
                <a:satOff val="-16148"/>
                <a:lumOff val="-29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770708"/>
                <a:satOff val="-16148"/>
                <a:lumOff val="-29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770708"/>
                <a:satOff val="-16148"/>
                <a:lumOff val="-29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770708"/>
              <a:satOff val="-16148"/>
              <a:lumOff val="-294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EC142C-0747-4FE9-A678-65785B1BF33C}">
      <dsp:nvSpPr>
        <dsp:cNvPr id="0" name=""/>
        <dsp:cNvSpPr/>
      </dsp:nvSpPr>
      <dsp:spPr>
        <a:xfrm>
          <a:off x="0" y="276404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baseline="0"/>
            <a:t>Treatment</a:t>
          </a:r>
          <a:r>
            <a:rPr lang="en-US" sz="2800" kern="1200" baseline="0"/>
            <a:t>:  Cough suppressants at bedtime, fluids</a:t>
          </a:r>
          <a:endParaRPr lang="en-US" sz="2800" kern="1200"/>
        </a:p>
      </dsp:txBody>
      <dsp:txXfrm>
        <a:off x="0" y="2764042"/>
        <a:ext cx="6683374" cy="921160"/>
      </dsp:txXfrm>
    </dsp:sp>
    <dsp:sp modelId="{F0F62BF1-F770-4F3A-B01E-3BE73272D7D7}">
      <dsp:nvSpPr>
        <dsp:cNvPr id="0" name=""/>
        <dsp:cNvSpPr/>
      </dsp:nvSpPr>
      <dsp:spPr>
        <a:xfrm>
          <a:off x="0" y="368520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1B8956-8599-44B6-A07A-81531531752D}">
      <dsp:nvSpPr>
        <dsp:cNvPr id="0" name=""/>
        <dsp:cNvSpPr/>
      </dsp:nvSpPr>
      <dsp:spPr>
        <a:xfrm>
          <a:off x="0" y="368520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Antihistamines and antibiotics are usually not helpful</a:t>
          </a:r>
          <a:endParaRPr lang="en-US" sz="2800" kern="1200"/>
        </a:p>
      </dsp:txBody>
      <dsp:txXfrm>
        <a:off x="0" y="3685202"/>
        <a:ext cx="6683374" cy="9211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76142-A5FD-40F2-B025-364760248D2A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8FF688-582A-4A5B-B597-B1032A4EDB3A}">
      <dsp:nvSpPr>
        <dsp:cNvPr id="0" name=""/>
        <dsp:cNvSpPr/>
      </dsp:nvSpPr>
      <dsp:spPr>
        <a:xfrm>
          <a:off x="0" y="56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/>
            <a:t>**Viral infection of the bronchioles**</a:t>
          </a:r>
          <a:endParaRPr lang="en-US" sz="2300" kern="1200"/>
        </a:p>
      </dsp:txBody>
      <dsp:txXfrm>
        <a:off x="0" y="562"/>
        <a:ext cx="6683374" cy="921160"/>
      </dsp:txXfrm>
    </dsp:sp>
    <dsp:sp modelId="{0FCE623C-4060-4150-8730-E9265A9E7DCB}">
      <dsp:nvSpPr>
        <dsp:cNvPr id="0" name=""/>
        <dsp:cNvSpPr/>
      </dsp:nvSpPr>
      <dsp:spPr>
        <a:xfrm>
          <a:off x="0" y="92172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590236"/>
                <a:satOff val="-5383"/>
                <a:lumOff val="-98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590236"/>
                <a:satOff val="-5383"/>
                <a:lumOff val="-98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590236"/>
                <a:satOff val="-5383"/>
                <a:lumOff val="-98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590236"/>
              <a:satOff val="-5383"/>
              <a:lumOff val="-98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4FC15D-600A-4D74-B873-906A9C6D8DD1}">
      <dsp:nvSpPr>
        <dsp:cNvPr id="0" name=""/>
        <dsp:cNvSpPr/>
      </dsp:nvSpPr>
      <dsp:spPr>
        <a:xfrm>
          <a:off x="0" y="92172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/>
            <a:t>In infants 50% caused by RSV</a:t>
          </a:r>
          <a:endParaRPr lang="en-US" sz="2300" kern="1200"/>
        </a:p>
      </dsp:txBody>
      <dsp:txXfrm>
        <a:off x="0" y="921722"/>
        <a:ext cx="6683374" cy="921160"/>
      </dsp:txXfrm>
    </dsp:sp>
    <dsp:sp modelId="{7EDA9826-75FC-42D1-AE9F-479AD0D0EB2A}">
      <dsp:nvSpPr>
        <dsp:cNvPr id="0" name=""/>
        <dsp:cNvSpPr/>
      </dsp:nvSpPr>
      <dsp:spPr>
        <a:xfrm>
          <a:off x="0" y="184288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180472"/>
                <a:satOff val="-10766"/>
                <a:lumOff val="-19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180472"/>
                <a:satOff val="-10766"/>
                <a:lumOff val="-19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180472"/>
                <a:satOff val="-10766"/>
                <a:lumOff val="-19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80472"/>
              <a:satOff val="-10766"/>
              <a:lumOff val="-196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3205B-747A-428A-9ED6-0F38931E09B9}">
      <dsp:nvSpPr>
        <dsp:cNvPr id="0" name=""/>
        <dsp:cNvSpPr/>
      </dsp:nvSpPr>
      <dsp:spPr>
        <a:xfrm>
          <a:off x="0" y="184288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baseline="0"/>
            <a:t>Signs</a:t>
          </a:r>
          <a:r>
            <a:rPr lang="en-US" sz="2300" kern="1200" baseline="0"/>
            <a:t>:  URI with mild fever and nasal discharge, wheezy cough, increased RR, irritability, age 6 months to 2 year</a:t>
          </a:r>
          <a:endParaRPr lang="en-US" sz="2300" kern="1200"/>
        </a:p>
      </dsp:txBody>
      <dsp:txXfrm>
        <a:off x="0" y="1842882"/>
        <a:ext cx="6683374" cy="921160"/>
      </dsp:txXfrm>
    </dsp:sp>
    <dsp:sp modelId="{E81C0523-D939-4A64-9B3B-0C975C8A187E}">
      <dsp:nvSpPr>
        <dsp:cNvPr id="0" name=""/>
        <dsp:cNvSpPr/>
      </dsp:nvSpPr>
      <dsp:spPr>
        <a:xfrm>
          <a:off x="0" y="276404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770708"/>
                <a:satOff val="-16148"/>
                <a:lumOff val="-29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770708"/>
                <a:satOff val="-16148"/>
                <a:lumOff val="-29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770708"/>
                <a:satOff val="-16148"/>
                <a:lumOff val="-29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770708"/>
              <a:satOff val="-16148"/>
              <a:lumOff val="-294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28EC30-CAF0-4A3E-A43B-C041441D3A1F}">
      <dsp:nvSpPr>
        <dsp:cNvPr id="0" name=""/>
        <dsp:cNvSpPr/>
      </dsp:nvSpPr>
      <dsp:spPr>
        <a:xfrm>
          <a:off x="0" y="276404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baseline="0"/>
            <a:t>Treatment</a:t>
          </a:r>
          <a:r>
            <a:rPr lang="en-US" sz="2300" kern="1200" baseline="0"/>
            <a:t>:  Position to help with respirations, IV fluids, bronchodilator therapy, strict I &amp; O.</a:t>
          </a:r>
          <a:endParaRPr lang="en-US" sz="2300" kern="1200"/>
        </a:p>
      </dsp:txBody>
      <dsp:txXfrm>
        <a:off x="0" y="2764042"/>
        <a:ext cx="6683374" cy="921160"/>
      </dsp:txXfrm>
    </dsp:sp>
    <dsp:sp modelId="{48CE2D01-8AAC-4913-B7B0-4E3F48206A01}">
      <dsp:nvSpPr>
        <dsp:cNvPr id="0" name=""/>
        <dsp:cNvSpPr/>
      </dsp:nvSpPr>
      <dsp:spPr>
        <a:xfrm>
          <a:off x="0" y="368520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C7EB6-6353-4F2B-92F3-4AE4ABA5C09C}">
      <dsp:nvSpPr>
        <dsp:cNvPr id="0" name=""/>
        <dsp:cNvSpPr/>
      </dsp:nvSpPr>
      <dsp:spPr>
        <a:xfrm>
          <a:off x="0" y="368520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/>
            <a:t>Antibiotics and steroids are NOT indicated</a:t>
          </a:r>
          <a:endParaRPr lang="en-US" sz="2300" kern="1200"/>
        </a:p>
      </dsp:txBody>
      <dsp:txXfrm>
        <a:off x="0" y="3685202"/>
        <a:ext cx="6683374" cy="921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BB3A3-AF59-4513-A0B6-56CA6F2AF099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2EA23E-A201-4BC7-B216-5288D6AB1A30}">
      <dsp:nvSpPr>
        <dsp:cNvPr id="0" name=""/>
        <dsp:cNvSpPr/>
      </dsp:nvSpPr>
      <dsp:spPr>
        <a:xfrm>
          <a:off x="0" y="56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*Spread by direct contact and infected fomites; incubation period approximately 4 days*</a:t>
          </a:r>
          <a:endParaRPr lang="en-US" sz="2200" kern="1200"/>
        </a:p>
      </dsp:txBody>
      <dsp:txXfrm>
        <a:off x="0" y="562"/>
        <a:ext cx="6683374" cy="921160"/>
      </dsp:txXfrm>
    </dsp:sp>
    <dsp:sp modelId="{6F30B6B9-576B-491B-9AC5-77EEECDFBC73}">
      <dsp:nvSpPr>
        <dsp:cNvPr id="0" name=""/>
        <dsp:cNvSpPr/>
      </dsp:nvSpPr>
      <dsp:spPr>
        <a:xfrm>
          <a:off x="0" y="92172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590236"/>
                <a:satOff val="-5383"/>
                <a:lumOff val="-98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590236"/>
                <a:satOff val="-5383"/>
                <a:lumOff val="-98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590236"/>
                <a:satOff val="-5383"/>
                <a:lumOff val="-98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590236"/>
              <a:satOff val="-5383"/>
              <a:lumOff val="-98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9F380D-FFB3-43B2-8C90-12601564B52F}">
      <dsp:nvSpPr>
        <dsp:cNvPr id="0" name=""/>
        <dsp:cNvSpPr/>
      </dsp:nvSpPr>
      <dsp:spPr>
        <a:xfrm>
          <a:off x="0" y="92172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u="sng" kern="1200" baseline="0"/>
            <a:t>Diagnosed by NP wash for RSV</a:t>
          </a:r>
          <a:endParaRPr lang="en-US" sz="2200" kern="1200"/>
        </a:p>
      </dsp:txBody>
      <dsp:txXfrm>
        <a:off x="0" y="921722"/>
        <a:ext cx="6683374" cy="921160"/>
      </dsp:txXfrm>
    </dsp:sp>
    <dsp:sp modelId="{BDD03372-B1D2-4023-B49A-736101E6D194}">
      <dsp:nvSpPr>
        <dsp:cNvPr id="0" name=""/>
        <dsp:cNvSpPr/>
      </dsp:nvSpPr>
      <dsp:spPr>
        <a:xfrm>
          <a:off x="0" y="184288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180472"/>
                <a:satOff val="-10766"/>
                <a:lumOff val="-19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180472"/>
                <a:satOff val="-10766"/>
                <a:lumOff val="-19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180472"/>
                <a:satOff val="-10766"/>
                <a:lumOff val="-19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80472"/>
              <a:satOff val="-10766"/>
              <a:lumOff val="-196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B5E799-DDD4-4419-92AD-F03830562555}">
      <dsp:nvSpPr>
        <dsp:cNvPr id="0" name=""/>
        <dsp:cNvSpPr/>
      </dsp:nvSpPr>
      <dsp:spPr>
        <a:xfrm>
          <a:off x="0" y="184288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u="sng" kern="1200" baseline="0"/>
            <a:t>Signs:</a:t>
          </a:r>
          <a:r>
            <a:rPr lang="en-US" sz="2200" kern="1200" baseline="0"/>
            <a:t>  Tachypnea, Tachycardia, copious nasal secretions, decreased intake, fussy, wheezing on auscultation</a:t>
          </a:r>
          <a:endParaRPr lang="en-US" sz="2200" kern="1200"/>
        </a:p>
      </dsp:txBody>
      <dsp:txXfrm>
        <a:off x="0" y="1842882"/>
        <a:ext cx="6683374" cy="921160"/>
      </dsp:txXfrm>
    </dsp:sp>
    <dsp:sp modelId="{495C5D9C-154C-4FAD-9B33-4AC585C20679}">
      <dsp:nvSpPr>
        <dsp:cNvPr id="0" name=""/>
        <dsp:cNvSpPr/>
      </dsp:nvSpPr>
      <dsp:spPr>
        <a:xfrm>
          <a:off x="0" y="276404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770708"/>
                <a:satOff val="-16148"/>
                <a:lumOff val="-29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770708"/>
                <a:satOff val="-16148"/>
                <a:lumOff val="-29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770708"/>
                <a:satOff val="-16148"/>
                <a:lumOff val="-29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770708"/>
              <a:satOff val="-16148"/>
              <a:lumOff val="-294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15B095-1633-428C-AA9F-AB530CD03761}">
      <dsp:nvSpPr>
        <dsp:cNvPr id="0" name=""/>
        <dsp:cNvSpPr/>
      </dsp:nvSpPr>
      <dsp:spPr>
        <a:xfrm>
          <a:off x="0" y="276404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u="sng" kern="1200" baseline="0"/>
            <a:t>Treatment:</a:t>
          </a:r>
          <a:r>
            <a:rPr lang="en-US" sz="2200" kern="1200" baseline="0"/>
            <a:t> Contact Isolation, oxygen, IV fluids, daily weights, suctioning – NO antibiotics</a:t>
          </a:r>
          <a:endParaRPr lang="en-US" sz="2200" kern="1200"/>
        </a:p>
      </dsp:txBody>
      <dsp:txXfrm>
        <a:off x="0" y="2764042"/>
        <a:ext cx="6683374" cy="921160"/>
      </dsp:txXfrm>
    </dsp:sp>
    <dsp:sp modelId="{36A2A521-F4A6-46E9-90F7-9F50A53917D9}">
      <dsp:nvSpPr>
        <dsp:cNvPr id="0" name=""/>
        <dsp:cNvSpPr/>
      </dsp:nvSpPr>
      <dsp:spPr>
        <a:xfrm>
          <a:off x="0" y="368520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5CBDFB-EA19-4ABE-BB29-73A3391EBAC6}">
      <dsp:nvSpPr>
        <dsp:cNvPr id="0" name=""/>
        <dsp:cNvSpPr/>
      </dsp:nvSpPr>
      <dsp:spPr>
        <a:xfrm>
          <a:off x="0" y="368520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 err="1"/>
            <a:t>Synagis</a:t>
          </a:r>
          <a:r>
            <a:rPr lang="en-US" sz="2200" kern="1200" baseline="0" dirty="0"/>
            <a:t> IM given to high-risk infants.</a:t>
          </a:r>
          <a:endParaRPr lang="en-US" sz="2200" kern="1200" dirty="0"/>
        </a:p>
      </dsp:txBody>
      <dsp:txXfrm>
        <a:off x="0" y="3685202"/>
        <a:ext cx="6683374" cy="9211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C68C9-A970-4ABE-B2A5-736553C5E706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83A383-5189-4902-AD0B-F616E9ECA9AC}">
      <dsp:nvSpPr>
        <dsp:cNvPr id="0" name=""/>
        <dsp:cNvSpPr/>
      </dsp:nvSpPr>
      <dsp:spPr>
        <a:xfrm>
          <a:off x="0" y="56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*Inflammation of the lungs, specifically the alveoli – bacteria or virus* </a:t>
          </a:r>
          <a:endParaRPr lang="en-US" sz="2000" kern="1200"/>
        </a:p>
      </dsp:txBody>
      <dsp:txXfrm>
        <a:off x="0" y="562"/>
        <a:ext cx="6683374" cy="921160"/>
      </dsp:txXfrm>
    </dsp:sp>
    <dsp:sp modelId="{6F6F9615-AA5E-425E-9202-3C5AA492B0EE}">
      <dsp:nvSpPr>
        <dsp:cNvPr id="0" name=""/>
        <dsp:cNvSpPr/>
      </dsp:nvSpPr>
      <dsp:spPr>
        <a:xfrm>
          <a:off x="0" y="92172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590236"/>
                <a:satOff val="-5383"/>
                <a:lumOff val="-98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590236"/>
                <a:satOff val="-5383"/>
                <a:lumOff val="-98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590236"/>
                <a:satOff val="-5383"/>
                <a:lumOff val="-98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590236"/>
              <a:satOff val="-5383"/>
              <a:lumOff val="-98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ABA0C3-BBE3-44D9-8466-598F82E2CDF5}">
      <dsp:nvSpPr>
        <dsp:cNvPr id="0" name=""/>
        <dsp:cNvSpPr/>
      </dsp:nvSpPr>
      <dsp:spPr>
        <a:xfrm>
          <a:off x="0" y="92172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baseline="0"/>
            <a:t>Diagnosed by X-ray.</a:t>
          </a:r>
          <a:endParaRPr lang="en-US" sz="2000" kern="1200"/>
        </a:p>
      </dsp:txBody>
      <dsp:txXfrm>
        <a:off x="0" y="921722"/>
        <a:ext cx="6683374" cy="921160"/>
      </dsp:txXfrm>
    </dsp:sp>
    <dsp:sp modelId="{56A8C06A-079B-49A7-B4E8-281E1E4AC553}">
      <dsp:nvSpPr>
        <dsp:cNvPr id="0" name=""/>
        <dsp:cNvSpPr/>
      </dsp:nvSpPr>
      <dsp:spPr>
        <a:xfrm>
          <a:off x="0" y="184288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180472"/>
                <a:satOff val="-10766"/>
                <a:lumOff val="-19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180472"/>
                <a:satOff val="-10766"/>
                <a:lumOff val="-19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180472"/>
                <a:satOff val="-10766"/>
                <a:lumOff val="-19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80472"/>
              <a:satOff val="-10766"/>
              <a:lumOff val="-196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1246E9-F460-493D-A297-C28C60B59D66}">
      <dsp:nvSpPr>
        <dsp:cNvPr id="0" name=""/>
        <dsp:cNvSpPr/>
      </dsp:nvSpPr>
      <dsp:spPr>
        <a:xfrm>
          <a:off x="0" y="184288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baseline="0"/>
            <a:t>Signs:</a:t>
          </a:r>
          <a:r>
            <a:rPr lang="en-US" sz="2000" kern="1200" baseline="0"/>
            <a:t>  Cough(dry then productive), high fever, tachypnea, chest pains, retractions</a:t>
          </a:r>
          <a:endParaRPr lang="en-US" sz="2000" kern="1200"/>
        </a:p>
      </dsp:txBody>
      <dsp:txXfrm>
        <a:off x="0" y="1842882"/>
        <a:ext cx="6683374" cy="921160"/>
      </dsp:txXfrm>
    </dsp:sp>
    <dsp:sp modelId="{5C5B3DC9-1D4F-4D2A-A829-9024DD7ED2A2}">
      <dsp:nvSpPr>
        <dsp:cNvPr id="0" name=""/>
        <dsp:cNvSpPr/>
      </dsp:nvSpPr>
      <dsp:spPr>
        <a:xfrm>
          <a:off x="0" y="276404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770708"/>
                <a:satOff val="-16148"/>
                <a:lumOff val="-29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770708"/>
                <a:satOff val="-16148"/>
                <a:lumOff val="-29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770708"/>
                <a:satOff val="-16148"/>
                <a:lumOff val="-29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770708"/>
              <a:satOff val="-16148"/>
              <a:lumOff val="-294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071DED-93F3-4212-B412-BC1E57119376}">
      <dsp:nvSpPr>
        <dsp:cNvPr id="0" name=""/>
        <dsp:cNvSpPr/>
      </dsp:nvSpPr>
      <dsp:spPr>
        <a:xfrm>
          <a:off x="0" y="276404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baseline="0" dirty="0"/>
            <a:t>Treatment:</a:t>
          </a:r>
          <a:r>
            <a:rPr lang="en-US" sz="2000" kern="1200" baseline="0" dirty="0"/>
            <a:t>  Oxygen, antipyretics prn, antibiotics, rest, fluids, perform chest physiotherapy, encourage cough and deep breathing, postural drainage, cool mist humidifier</a:t>
          </a:r>
          <a:endParaRPr lang="en-US" sz="2000" kern="1200" dirty="0"/>
        </a:p>
      </dsp:txBody>
      <dsp:txXfrm>
        <a:off x="0" y="2764042"/>
        <a:ext cx="6683374" cy="921160"/>
      </dsp:txXfrm>
    </dsp:sp>
    <dsp:sp modelId="{3E069079-1E99-425A-B275-2463F88F4FAC}">
      <dsp:nvSpPr>
        <dsp:cNvPr id="0" name=""/>
        <dsp:cNvSpPr/>
      </dsp:nvSpPr>
      <dsp:spPr>
        <a:xfrm>
          <a:off x="0" y="368520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360944"/>
                <a:satOff val="-21531"/>
                <a:lumOff val="-392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360944"/>
                <a:satOff val="-21531"/>
                <a:lumOff val="-392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360944"/>
                <a:satOff val="-21531"/>
                <a:lumOff val="-392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360944"/>
              <a:satOff val="-21531"/>
              <a:lumOff val="-392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CE1173-BB78-46C8-854F-193DCE0C7863}">
      <dsp:nvSpPr>
        <dsp:cNvPr id="0" name=""/>
        <dsp:cNvSpPr/>
      </dsp:nvSpPr>
      <dsp:spPr>
        <a:xfrm>
          <a:off x="0" y="368520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Caused by: Group B strep (newborns), Chlamydia (3 wks to 3 mos), H. Influenzae type.</a:t>
          </a:r>
          <a:endParaRPr lang="en-US" sz="2000" kern="1200"/>
        </a:p>
      </dsp:txBody>
      <dsp:txXfrm>
        <a:off x="0" y="3685202"/>
        <a:ext cx="6683374" cy="921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1/15/2025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48D60EDF-A874-9DAC-39FE-C3D0F08880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21EAB-919B-EFE7-9C24-7AEA126EE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48C616FA-AC71-A3CD-58FA-DD707B969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fld id="{C8CA4862-8DBA-4DF9-B7A4-C30D534497AC}" type="slidenum">
              <a:rPr lang="en-US" altLang="en-US" smtClean="0">
                <a:latin typeface="Arial" panose="020B0604020202020204" pitchFamily="34" charset="0"/>
              </a:rPr>
              <a:pPr/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371EA1F6-339C-CF66-D52D-E7173FB361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381618-D663-4669-8A2C-BAC10F331A5A}" type="slidenum">
              <a:rPr kumimoji="0" lang="en-US" altLang="en-US" smtClean="0"/>
              <a:pPr>
                <a:spcBef>
                  <a:spcPct val="0"/>
                </a:spcBef>
              </a:pPr>
              <a:t>11</a:t>
            </a:fld>
            <a:endParaRPr kumimoji="0" lang="en-US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9B4151CF-0EBB-7A71-6660-F8EF7A17D6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15375134-D8CF-5B05-523D-2B7A6DDA80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01CCCC94-86E2-07D1-2F12-F25FD335C6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52BD3A-91A7-4A93-9758-27DE500FDBFF}" type="slidenum">
              <a:rPr kumimoji="0" lang="en-US" altLang="en-US" smtClean="0"/>
              <a:pPr>
                <a:spcBef>
                  <a:spcPct val="0"/>
                </a:spcBef>
              </a:pPr>
              <a:t>12</a:t>
            </a:fld>
            <a:endParaRPr kumimoji="0" lang="en-US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144C38A1-EED7-4D2D-2B8D-4A980F5E8E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DD6EACD-6CD3-3168-1B7E-45F226CA2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1E2DCCA0-3EF4-E231-1F34-3E81045DAA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2805B8-8270-44F5-8807-1208C8103037}" type="slidenum">
              <a:rPr kumimoji="0" lang="en-US" altLang="en-US" smtClean="0"/>
              <a:pPr>
                <a:spcBef>
                  <a:spcPct val="0"/>
                </a:spcBef>
              </a:pPr>
              <a:t>13</a:t>
            </a:fld>
            <a:endParaRPr kumimoji="0" lang="en-US" altLang="en-US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E5C8876-77E9-73DC-17D0-AC3A0E49E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04C8D81D-24EA-ACA0-3748-92E9AF634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D867E971-DFBB-1787-118B-600E7B4409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F703BC-FDC4-412D-A319-7663EE18997F}" type="slidenum">
              <a:rPr kumimoji="0" lang="en-US" altLang="en-US" smtClean="0"/>
              <a:pPr>
                <a:spcBef>
                  <a:spcPct val="0"/>
                </a:spcBef>
              </a:pPr>
              <a:t>14</a:t>
            </a:fld>
            <a:endParaRPr kumimoji="0" lang="en-US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E8BAB00-2317-EA5D-D3E3-89067E4A4B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414A71F-0C1D-1640-A2F0-B7266EFF29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D067E810-7778-BE68-2383-BD75E53A6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727A9B-FBED-4DEB-A18C-BB9A7892D9E0}" type="slidenum">
              <a:rPr kumimoji="0" lang="en-US" altLang="en-US" smtClean="0"/>
              <a:pPr>
                <a:spcBef>
                  <a:spcPct val="0"/>
                </a:spcBef>
              </a:pPr>
              <a:t>15</a:t>
            </a:fld>
            <a:endParaRPr kumimoji="0" lang="en-US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4ED3B0DE-731B-9839-4DDB-6BBE9E2F0C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C2A06FB-315D-73D3-5307-BA56461169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8F3C219B-772D-AEDE-F5F0-0E5B55EA3E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289CD7-C58C-4365-9E63-DC0E1ED25E3B}" type="slidenum">
              <a:rPr kumimoji="0" lang="en-US" altLang="en-US" smtClean="0"/>
              <a:pPr>
                <a:spcBef>
                  <a:spcPct val="0"/>
                </a:spcBef>
              </a:pPr>
              <a:t>16</a:t>
            </a:fld>
            <a:endParaRPr kumimoji="0" lang="en-US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0F310447-B4BD-49CF-5326-C9377E7EC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4BD18F0C-9D66-9AC9-856E-E535B4E2C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F842F2B2-FA4B-A24E-BA60-0D82168C64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5B6074-5619-4F47-AF1D-F4A48C6AAD00}" type="slidenum">
              <a:rPr kumimoji="0" lang="en-US" altLang="en-US" smtClean="0"/>
              <a:pPr>
                <a:spcBef>
                  <a:spcPct val="0"/>
                </a:spcBef>
              </a:pPr>
              <a:t>17</a:t>
            </a:fld>
            <a:endParaRPr kumimoji="0" lang="en-US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5B605ABA-E2CB-DB57-47C5-7C07CCE9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4B81F35F-C5FD-8D03-6535-1313D36F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88E099D2-49C8-38A3-D9FD-9BA02A0A1E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4D38F-0FFF-5955-4E47-AAA1914E3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794ADF94-332F-DC71-49EE-FDB39BBE1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fld id="{4ECF9F1E-F021-4B85-8663-A3B2D122D4A9}" type="slidenum">
              <a:rPr lang="en-US" altLang="en-US" smtClean="0">
                <a:latin typeface="Arial" panose="020B0604020202020204" pitchFamily="34" charset="0"/>
              </a:rPr>
              <a:pPr/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5BAFD7CD-8161-D661-F60D-8C94A3EB1D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969A473-52FB-46AD-B138-94EFD9322543}" type="slidenum">
              <a:rPr kumimoji="0" lang="en-US" altLang="en-US" smtClean="0"/>
              <a:pPr>
                <a:spcBef>
                  <a:spcPct val="0"/>
                </a:spcBef>
              </a:pPr>
              <a:t>19</a:t>
            </a:fld>
            <a:endParaRPr kumimoji="0" lang="en-US" alt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2611FD72-DC5F-F84D-1907-DE8F6800DE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475E4409-92D5-4F73-CAA2-796BB08908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B2BAD7D8-4AAA-9295-831F-A0C780B4E9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9ED923-65A5-415E-BF21-8D4B5741FCE2}" type="slidenum">
              <a:rPr kumimoji="0" lang="en-US" altLang="en-US" smtClean="0"/>
              <a:pPr>
                <a:spcBef>
                  <a:spcPct val="0"/>
                </a:spcBef>
              </a:pPr>
              <a:t>20</a:t>
            </a:fld>
            <a:endParaRPr kumimoji="0" lang="en-US" altLang="en-US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D87D3C5B-6137-C524-DF78-3F0A81FDB0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193A7250-CC52-DDB3-11E4-B141FA45AD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0C2A326B-E6DC-7D20-5C32-0E1B825663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3F1175-809C-46C3-9890-5DF7FEDE8381}" type="slidenum">
              <a:rPr kumimoji="0" lang="en-US" altLang="en-US" smtClean="0"/>
              <a:pPr>
                <a:spcBef>
                  <a:spcPct val="0"/>
                </a:spcBef>
              </a:pPr>
              <a:t>3</a:t>
            </a:fld>
            <a:endParaRPr kumimoji="0" lang="en-US" altLang="en-U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8660F6AE-9D61-FB25-1759-C924CE1A5B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5E9CC3-6AAF-3EA2-6369-81CF07D22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C8937417-493A-0831-8479-F0643BFDB7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9DFD38-4BE6-4B6E-81D8-A7C7FDEDA49C}" type="slidenum">
              <a:rPr kumimoji="0" lang="en-US" altLang="en-US" smtClean="0"/>
              <a:pPr>
                <a:spcBef>
                  <a:spcPct val="0"/>
                </a:spcBef>
              </a:pPr>
              <a:t>21</a:t>
            </a:fld>
            <a:endParaRPr kumimoji="0" lang="en-US" altLang="en-U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C3211F64-09C6-7730-02EB-53BF939962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0FD7DC53-8B08-7427-1BC7-8686D7026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D640B972-6254-5F76-6DE3-A6090217EC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E8A273-1DA6-4A6C-A2B4-783A5E463994}" type="slidenum">
              <a:rPr kumimoji="0" lang="en-US" altLang="en-US" smtClean="0"/>
              <a:pPr>
                <a:spcBef>
                  <a:spcPct val="0"/>
                </a:spcBef>
              </a:pPr>
              <a:t>22</a:t>
            </a:fld>
            <a:endParaRPr kumimoji="0" lang="en-US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6DFE4336-F0B7-5E72-6C68-AF37F741A3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A2C55A6A-9710-210A-7D65-A8A9EF070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7944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9139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9B50A963-E405-63F9-1D60-A0EA4C60F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3F1B28-593E-49E2-9CE9-CE4E0A4C8A63}" type="slidenum">
              <a:rPr kumimoji="0" lang="en-US" altLang="en-US" smtClean="0"/>
              <a:pPr>
                <a:spcBef>
                  <a:spcPct val="0"/>
                </a:spcBef>
              </a:pPr>
              <a:t>25</a:t>
            </a:fld>
            <a:endParaRPr kumimoji="0" lang="en-US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5B01938-D223-9C40-90FB-EAFEE46A6A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9C38BFE5-B9C4-6513-720A-E0B10C678C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57F2D827-C429-6E58-6949-C09A987DFA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7658-189E-4DAD-B7FC-C1051AFBF861}" type="slidenum">
              <a:rPr kumimoji="0" lang="en-US" altLang="en-US" smtClean="0"/>
              <a:pPr>
                <a:spcBef>
                  <a:spcPct val="0"/>
                </a:spcBef>
              </a:pPr>
              <a:t>26</a:t>
            </a:fld>
            <a:endParaRPr kumimoji="0"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CD57B47F-D48F-16A4-96F6-6C45086F90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A580E-F3D3-BC2B-B926-4C02CD07BE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FC80E609-1BE8-94BC-9112-B488B7CD11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EA8B2294-9A01-7C57-4C00-758037A76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6695C663-FB87-9540-7EE3-51CFB7BE2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86943F-4261-4044-8313-D71932A97C84}" type="slidenum">
              <a:rPr kumimoji="0" lang="en-US" altLang="en-US" smtClean="0"/>
              <a:pPr>
                <a:spcBef>
                  <a:spcPct val="0"/>
                </a:spcBef>
              </a:pPr>
              <a:t>27</a:t>
            </a:fld>
            <a:endParaRPr kumimoji="0"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1A895428-054A-EF49-7997-174925AA2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F10B04-8817-497B-887B-75A9C9D4C648}" type="slidenum">
              <a:rPr kumimoji="0" lang="en-US" altLang="en-US" smtClean="0"/>
              <a:pPr>
                <a:spcBef>
                  <a:spcPct val="0"/>
                </a:spcBef>
              </a:pPr>
              <a:t>28</a:t>
            </a:fld>
            <a:endParaRPr kumimoji="0" lang="en-US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7AFFFBA9-EAEC-8FCE-D6D4-83F920F320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3665D3BD-2E62-2F7D-A029-7549D69A71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8010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9D810EFE-DD96-1334-3C18-8010C3C4B7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94B709-AB90-4786-BC32-2C8475973D63}" type="slidenum">
              <a:rPr kumimoji="0" lang="en-US" altLang="en-US" smtClean="0"/>
              <a:pPr>
                <a:spcBef>
                  <a:spcPct val="0"/>
                </a:spcBef>
              </a:pPr>
              <a:t>30</a:t>
            </a:fld>
            <a:endParaRPr kumimoji="0" lang="en-US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2DB94E1D-2BA3-78B9-8CBA-87FB65D97A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B74E1B5-B3D5-CF9D-706C-A28A65A3E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BC3-24D3-4F75-BB0B-277C04CC99D7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3144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CE780527-E49D-6754-098F-70D01B7326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C373C25D-15D7-FB63-9B45-7F86FEFD6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8E61109A-CE72-332D-4F16-8B001B22A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75E841-E189-4D5A-A1B7-13172168FB77}" type="slidenum">
              <a:rPr kumimoji="0" lang="en-US" altLang="en-US" smtClean="0"/>
              <a:pPr>
                <a:spcBef>
                  <a:spcPct val="0"/>
                </a:spcBef>
              </a:pPr>
              <a:t>31</a:t>
            </a:fld>
            <a:endParaRPr kumimoji="0"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6877A1B-F6E7-3075-EB6E-7266C9EDD0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3E74CD-9A9F-46C3-B8ED-A4E7634489D2}" type="slidenum">
              <a:rPr kumimoji="0" lang="en-US" altLang="en-US" smtClean="0"/>
              <a:pPr>
                <a:spcBef>
                  <a:spcPct val="0"/>
                </a:spcBef>
              </a:pPr>
              <a:t>5</a:t>
            </a:fld>
            <a:endParaRPr kumimoji="0"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81C927-735C-3048-F491-4B0D268666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EB3C82B-5917-A09B-3BA3-3EA4F3B90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CD59B9DC-386D-C3A1-4549-C8BF080946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4D0074F3-337F-07C1-07B8-38FFC8C44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84FEC418-CD62-FD67-ED3B-4DE31ACC5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fld id="{D230E539-42CF-4372-A879-123D0B2BBA90}" type="slidenum">
              <a:rPr lang="en-US" altLang="en-US" smtClean="0">
                <a:latin typeface="Arial" panose="020B0604020202020204" pitchFamily="34" charset="0"/>
              </a:rPr>
              <a:pPr/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763F194-7974-F31D-31D8-ED0EA0A1A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31211F-AE51-4501-B171-01F88F493605}" type="slidenum">
              <a:rPr kumimoji="0" lang="en-US" altLang="en-US" smtClean="0"/>
              <a:pPr>
                <a:spcBef>
                  <a:spcPct val="0"/>
                </a:spcBef>
              </a:pPr>
              <a:t>7</a:t>
            </a:fld>
            <a:endParaRPr kumimoji="0"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36C03478-3A27-60EC-C322-9B44D5272E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94F65CA2-0CD4-E210-29E4-E8B060433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7DCB5DCA-334B-5BF5-EFFC-85D02B415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063E2D9C-C931-EE0B-116F-3DB5B5139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05B07FBA-77B2-E452-3D0B-B7FC120A9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01F4-467A-4D6A-8629-5E771B603F20}" type="slidenum">
              <a:rPr kumimoji="0" lang="en-US" altLang="en-US" smtClean="0"/>
              <a:pPr>
                <a:spcBef>
                  <a:spcPct val="0"/>
                </a:spcBef>
              </a:pPr>
              <a:t>8</a:t>
            </a:fld>
            <a:endParaRPr kumimoji="0"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CBCA482-55CE-396D-0176-9BEC2C19A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1F8CEC-ADD0-4A6A-B61C-71E83325FCF0}" type="slidenum">
              <a:rPr kumimoji="0" lang="en-US" altLang="en-US" smtClean="0"/>
              <a:pPr>
                <a:spcBef>
                  <a:spcPct val="0"/>
                </a:spcBef>
              </a:pPr>
              <a:t>9</a:t>
            </a:fld>
            <a:endParaRPr kumimoji="0"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CC0B21F-495B-497B-E6D9-6843FF3FB8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A662C5A5-AD85-1DDA-1B7B-26A2065A10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1896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0367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856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826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010081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5254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869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661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352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7135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75600-D3F0-8388-A29A-8A72157F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4F50-2CB2-8BD0-4B4B-BB56A8C6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F922-7C3D-0376-1919-A3259CA2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C518D-3B0C-4FA5-8209-E918A036E4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392045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1B04C98-7814-2FA8-749E-9498006F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CC2941-B15B-11E8-0EC5-DC7140AE3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9C541DE-BF84-C536-3885-668B03BF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E1306-F653-446F-9443-CE737DAE0B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35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2822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3668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3266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72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64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861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732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357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713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0476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0D591-21DF-56CB-7F8E-439E0136E896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DEA036-1B6F-596F-4D27-DB9BC3204B59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Jens Martensson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D7172-2F16-DE66-8B68-37D2C3CE6B0D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3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10" r:id="rId18"/>
    <p:sldLayoutId id="2147483711" r:id="rId19"/>
    <p:sldLayoutId id="2147483713" r:id="rId20"/>
    <p:sldLayoutId id="2147483714" r:id="rId21"/>
    <p:sldLayoutId id="2147483657" r:id="rId22"/>
    <p:sldLayoutId id="2147483663" r:id="rId23"/>
    <p:sldLayoutId id="2147483656" r:id="rId24"/>
    <p:sldLayoutId id="2147483660" r:id="rId25"/>
    <p:sldLayoutId id="2147483661" r:id="rId26"/>
    <p:sldLayoutId id="2147483664" r:id="rId27"/>
    <p:sldLayoutId id="2147483654" r:id="rId28"/>
    <p:sldLayoutId id="2147483655" r:id="rId2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slideLayout" Target="../slideLayouts/slideLayout18.xml"/><Relationship Id="rId7" Type="http://schemas.openxmlformats.org/officeDocument/2006/relationships/diagramData" Target="../diagrams/data4.xml"/><Relationship Id="rId12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11" Type="http://schemas.microsoft.com/office/2007/relationships/diagramDrawing" Target="../diagrams/drawing4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4.xml"/><Relationship Id="rId4" Type="http://schemas.openxmlformats.org/officeDocument/2006/relationships/notesSlide" Target="../notesSlides/notesSlide11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2.png"/><Relationship Id="rId12" Type="http://schemas.microsoft.com/office/2007/relationships/diagramDrawing" Target="../diagrams/drawing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.png"/><Relationship Id="rId10" Type="http://schemas.openxmlformats.org/officeDocument/2006/relationships/diagramQuickStyle" Target="../diagrams/quickStyle5.xml"/><Relationship Id="rId4" Type="http://schemas.openxmlformats.org/officeDocument/2006/relationships/notesSlide" Target="../notesSlides/notesSlide12.xml"/><Relationship Id="rId9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slideLayout" Target="../slideLayouts/slideLayout18.xml"/><Relationship Id="rId7" Type="http://schemas.openxmlformats.org/officeDocument/2006/relationships/diagramData" Target="../diagrams/data6.xml"/><Relationship Id="rId12" Type="http://schemas.openxmlformats.org/officeDocument/2006/relationships/image" Target="../media/image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11" Type="http://schemas.microsoft.com/office/2007/relationships/diagramDrawing" Target="../diagrams/drawing6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6.xml"/><Relationship Id="rId4" Type="http://schemas.openxmlformats.org/officeDocument/2006/relationships/notesSlide" Target="../notesSlides/notesSlide13.xml"/><Relationship Id="rId9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slideLayout" Target="../slideLayouts/slideLayout18.xml"/><Relationship Id="rId7" Type="http://schemas.openxmlformats.org/officeDocument/2006/relationships/diagramData" Target="../diagrams/data7.xml"/><Relationship Id="rId12" Type="http://schemas.openxmlformats.org/officeDocument/2006/relationships/image" Target="../media/image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11" Type="http://schemas.microsoft.com/office/2007/relationships/diagramDrawing" Target="../diagrams/drawing7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7.xml"/><Relationship Id="rId4" Type="http://schemas.openxmlformats.org/officeDocument/2006/relationships/notesSlide" Target="../notesSlides/notesSlide14.xml"/><Relationship Id="rId9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slideLayout" Target="../slideLayouts/slideLayout18.xml"/><Relationship Id="rId7" Type="http://schemas.openxmlformats.org/officeDocument/2006/relationships/diagramData" Target="../diagrams/data8.xml"/><Relationship Id="rId12" Type="http://schemas.openxmlformats.org/officeDocument/2006/relationships/image" Target="../media/image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11" Type="http://schemas.microsoft.com/office/2007/relationships/diagramDrawing" Target="../diagrams/drawing8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8.xml"/><Relationship Id="rId4" Type="http://schemas.openxmlformats.org/officeDocument/2006/relationships/notesSlide" Target="../notesSlides/notesSlide15.xml"/><Relationship Id="rId9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slideLayout" Target="../slideLayouts/slideLayout18.xml"/><Relationship Id="rId7" Type="http://schemas.openxmlformats.org/officeDocument/2006/relationships/diagramData" Target="../diagrams/data9.xml"/><Relationship Id="rId12" Type="http://schemas.openxmlformats.org/officeDocument/2006/relationships/image" Target="../media/image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11" Type="http://schemas.microsoft.com/office/2007/relationships/diagramDrawing" Target="../diagrams/drawing9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9.xml"/><Relationship Id="rId4" Type="http://schemas.openxmlformats.org/officeDocument/2006/relationships/notesSlide" Target="../notesSlides/notesSlide16.xml"/><Relationship Id="rId9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slideLayout" Target="../slideLayouts/slideLayout18.xml"/><Relationship Id="rId7" Type="http://schemas.openxmlformats.org/officeDocument/2006/relationships/diagramData" Target="../diagrams/data10.xml"/><Relationship Id="rId12" Type="http://schemas.openxmlformats.org/officeDocument/2006/relationships/image" Target="../media/image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11" Type="http://schemas.microsoft.com/office/2007/relationships/diagramDrawing" Target="../diagrams/drawing10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0.xml"/><Relationship Id="rId4" Type="http://schemas.openxmlformats.org/officeDocument/2006/relationships/notesSlide" Target="../notesSlides/notesSlide18.xml"/><Relationship Id="rId9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9.xml"/><Relationship Id="rId9" Type="http://schemas.microsoft.com/office/2007/relationships/diagramDrawing" Target="../diagrams/drawing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slideLayout" Target="../slideLayouts/slideLayout18.xml"/><Relationship Id="rId7" Type="http://schemas.openxmlformats.org/officeDocument/2006/relationships/diagramData" Target="../diagrams/data12.xml"/><Relationship Id="rId12" Type="http://schemas.openxmlformats.org/officeDocument/2006/relationships/image" Target="../media/image5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11" Type="http://schemas.microsoft.com/office/2007/relationships/diagramDrawing" Target="../diagrams/drawing12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2.xml"/><Relationship Id="rId4" Type="http://schemas.openxmlformats.org/officeDocument/2006/relationships/notesSlide" Target="../notesSlides/notesSlide20.xml"/><Relationship Id="rId9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slideLayout" Target="../slideLayouts/slideLayout18.xml"/><Relationship Id="rId7" Type="http://schemas.openxmlformats.org/officeDocument/2006/relationships/diagramData" Target="../diagrams/data13.xml"/><Relationship Id="rId12" Type="http://schemas.openxmlformats.org/officeDocument/2006/relationships/image" Target="../media/image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11" Type="http://schemas.microsoft.com/office/2007/relationships/diagramDrawing" Target="../diagrams/drawing13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3.xml"/><Relationship Id="rId4" Type="http://schemas.openxmlformats.org/officeDocument/2006/relationships/notesSlide" Target="../notesSlides/notesSlide21.xml"/><Relationship Id="rId9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.png"/><Relationship Id="rId5" Type="http://schemas.openxmlformats.org/officeDocument/2006/relationships/hyperlink" Target="https://www.youtube.com/watch?v=yad3Auo8zak" TargetMode="External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3.jpg"/><Relationship Id="rId5" Type="http://schemas.openxmlformats.org/officeDocument/2006/relationships/hyperlink" Target="https://www.youtube.com/watch?v=FLcC2rlFjuk" TargetMode="External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1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4.xml"/><Relationship Id="rId9" Type="http://schemas.microsoft.com/office/2007/relationships/diagramDrawing" Target="../diagrams/drawing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1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5.xml"/><Relationship Id="rId9" Type="http://schemas.microsoft.com/office/2007/relationships/diagramDrawing" Target="../diagrams/drawing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1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6.xml"/><Relationship Id="rId9" Type="http://schemas.microsoft.com/office/2007/relationships/diagramDrawing" Target="../diagrams/drawing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1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7.xml"/><Relationship Id="rId9" Type="http://schemas.microsoft.com/office/2007/relationships/diagramDrawing" Target="../diagrams/drawing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.png"/><Relationship Id="rId5" Type="http://schemas.openxmlformats.org/officeDocument/2006/relationships/hyperlink" Target="https://www.youtube.com/watch?v=VzBqgH9Y3I0" TargetMode="External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18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9.xml"/><Relationship Id="rId9" Type="http://schemas.microsoft.com/office/2007/relationships/diagramDrawing" Target="../diagrams/drawing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19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0.xml"/><Relationship Id="rId9" Type="http://schemas.microsoft.com/office/2007/relationships/diagramDrawing" Target="../diagrams/drawin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18.xml"/><Relationship Id="rId7" Type="http://schemas.openxmlformats.org/officeDocument/2006/relationships/diagramData" Target="../diagrams/data2.xml"/><Relationship Id="rId12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11" Type="http://schemas.microsoft.com/office/2007/relationships/diagramDrawing" Target="../diagrams/drawing2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8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AFBF-C450-A853-FC35-B0FE1D988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Child with a Respiratory Disorder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C247E-F48E-0AC8-4CAE-8C1EFE0E76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noProof="1"/>
              <a:t>Chapter 25 </a:t>
            </a:r>
          </a:p>
          <a:p>
            <a:r>
              <a:rPr lang="en-US" sz="3200" noProof="1"/>
              <a:t>Niomi Quintreos BSN, RN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D81D3-E819-7D91-3923-32768224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E5E154-5CC3-43A0-8D92-B03F4911C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0"/>
    </mc:Choice>
    <mc:Fallback>
      <p:transition spd="slow" advTm="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3A890F18-A97F-215B-6EB0-446F73DAAB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7651" name="Content Placeholder 3">
            <a:extLst>
              <a:ext uri="{FF2B5EF4-FFF2-40B4-BE49-F238E27FC236}">
                <a16:creationId xmlns:a16="http://schemas.microsoft.com/office/drawing/2014/main" id="{09AB6AF0-8DFB-0F7B-A2F2-FC70EEE90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1100" y="706439"/>
            <a:ext cx="7302500" cy="522922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CD95B6-FBFA-4F5D-8896-5753818BF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9011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649B5D2B-D86F-E61A-E8C0-4A718C0A0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3100">
                <a:latin typeface="Comic Sans MS" panose="030F0702030302020204" pitchFamily="66" charset="0"/>
              </a:rPr>
              <a:t>Spasmodic Laryngitis</a:t>
            </a:r>
          </a:p>
        </p:txBody>
      </p:sp>
      <p:graphicFrame>
        <p:nvGraphicFramePr>
          <p:cNvPr id="30725" name="Rectangle 3">
            <a:extLst>
              <a:ext uri="{FF2B5EF4-FFF2-40B4-BE49-F238E27FC236}">
                <a16:creationId xmlns:a16="http://schemas.microsoft.com/office/drawing/2014/main" id="{55925D4E-6D59-4396-1E02-DDD53DCB47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364995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FBFD88-BB7D-4BA7-A412-8382CE523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87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7" name="Rectangle 32776">
            <a:extLst>
              <a:ext uri="{FF2B5EF4-FFF2-40B4-BE49-F238E27FC236}">
                <a16:creationId xmlns:a16="http://schemas.microsoft.com/office/drawing/2014/main" id="{BDF02843-45E8-4403-8955-54CA98A1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779" name="Rectangle 32778">
            <a:extLst>
              <a:ext uri="{FF2B5EF4-FFF2-40B4-BE49-F238E27FC236}">
                <a16:creationId xmlns:a16="http://schemas.microsoft.com/office/drawing/2014/main" id="{DC349214-DD18-4CC5-BBAC-F9C216BE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8B4A3AF9-A098-12F9-7C00-6574570C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4400">
                <a:latin typeface="Comic Sans MS" panose="030F0702030302020204" pitchFamily="66" charset="0"/>
              </a:rPr>
              <a:t>Acute Croup</a:t>
            </a:r>
          </a:p>
        </p:txBody>
      </p:sp>
      <p:pic>
        <p:nvPicPr>
          <p:cNvPr id="32781" name="Picture 32780">
            <a:extLst>
              <a:ext uri="{FF2B5EF4-FFF2-40B4-BE49-F238E27FC236}">
                <a16:creationId xmlns:a16="http://schemas.microsoft.com/office/drawing/2014/main" id="{E505542F-438B-4C62-B13A-916C7F79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32783" name="Picture 32782">
            <a:extLst>
              <a:ext uri="{FF2B5EF4-FFF2-40B4-BE49-F238E27FC236}">
                <a16:creationId xmlns:a16="http://schemas.microsoft.com/office/drawing/2014/main" id="{154908BF-145E-4BE2-A6F0-0A46456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32772" name="Rectangle 3">
            <a:extLst>
              <a:ext uri="{FF2B5EF4-FFF2-40B4-BE49-F238E27FC236}">
                <a16:creationId xmlns:a16="http://schemas.microsoft.com/office/drawing/2014/main" id="{C7B13BF9-36E2-C1F5-88AB-4B69A36C2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679493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766D91-D8B5-4857-ABF0-10827363D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0309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94" name="Picture 2">
            <a:extLst>
              <a:ext uri="{FF2B5EF4-FFF2-40B4-BE49-F238E27FC236}">
                <a16:creationId xmlns:a16="http://schemas.microsoft.com/office/drawing/2014/main" id="{06403CAC-6103-44C9-B687-A2C18173F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95" name="Picture 36894">
            <a:extLst>
              <a:ext uri="{FF2B5EF4-FFF2-40B4-BE49-F238E27FC236}">
                <a16:creationId xmlns:a16="http://schemas.microsoft.com/office/drawing/2014/main" id="{9FE846C3-878B-4A61-87F4-2A5656E98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6896" name="Rectangle 36895">
            <a:extLst>
              <a:ext uri="{FF2B5EF4-FFF2-40B4-BE49-F238E27FC236}">
                <a16:creationId xmlns:a16="http://schemas.microsoft.com/office/drawing/2014/main" id="{4290E407-46D5-417C-950B-FFCE020FB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97" name="Picture 2">
            <a:extLst>
              <a:ext uri="{FF2B5EF4-FFF2-40B4-BE49-F238E27FC236}">
                <a16:creationId xmlns:a16="http://schemas.microsoft.com/office/drawing/2014/main" id="{59757E87-8140-4CB5-A5D5-45526A798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98" name="Picture 36897">
            <a:extLst>
              <a:ext uri="{FF2B5EF4-FFF2-40B4-BE49-F238E27FC236}">
                <a16:creationId xmlns:a16="http://schemas.microsoft.com/office/drawing/2014/main" id="{B07B28F1-DF3A-40EC-B797-F8D0E88FC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4ACE576-84E6-BC2E-4CD6-90A3E5CED14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r="19968" b="2"/>
          <a:stretch/>
        </p:blipFill>
        <p:spPr>
          <a:xfrm>
            <a:off x="8121445" y="10"/>
            <a:ext cx="4070555" cy="6857990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6866" name="Rectangle 2">
            <a:extLst>
              <a:ext uri="{FF2B5EF4-FFF2-40B4-BE49-F238E27FC236}">
                <a16:creationId xmlns:a16="http://schemas.microsoft.com/office/drawing/2014/main" id="{5D6FFC31-D87C-3193-43C5-2C4A5323C1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en-US" b="1"/>
              <a:t>Epiglottitis</a:t>
            </a:r>
          </a:p>
        </p:txBody>
      </p:sp>
      <p:cxnSp>
        <p:nvCxnSpPr>
          <p:cNvPr id="36899" name="Straight Connector 36898">
            <a:extLst>
              <a:ext uri="{FF2B5EF4-FFF2-40B4-BE49-F238E27FC236}">
                <a16:creationId xmlns:a16="http://schemas.microsoft.com/office/drawing/2014/main" id="{064BBE8E-0488-4569-B2DA-2BC2186AC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7460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7" name="Slide Number Placeholder 5">
            <a:extLst>
              <a:ext uri="{FF2B5EF4-FFF2-40B4-BE49-F238E27FC236}">
                <a16:creationId xmlns:a16="http://schemas.microsoft.com/office/drawing/2014/main" id="{C8A0C9F8-3E82-C540-C0AE-1AD2E16CFF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514011" y="5883275"/>
            <a:ext cx="764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noProof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noProof="0">
              <a:solidFill>
                <a:schemeClr val="bg1"/>
              </a:solidFill>
            </a:endParaRPr>
          </a:p>
        </p:txBody>
      </p:sp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83A928F5-058F-4468-FDFC-692F4E59B13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17527166"/>
              </p:ext>
            </p:extLst>
          </p:nvPr>
        </p:nvGraphicFramePr>
        <p:xfrm>
          <a:off x="913774" y="2367092"/>
          <a:ext cx="6672887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9208DBC-DAF5-4100-8B31-0EB3FE088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84"/>
    </mc:Choice>
    <mc:Fallback>
      <p:transition spd="slow" advTm="90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8" name="Rectangle 43017">
            <a:extLst>
              <a:ext uri="{FF2B5EF4-FFF2-40B4-BE49-F238E27FC236}">
                <a16:creationId xmlns:a16="http://schemas.microsoft.com/office/drawing/2014/main" id="{BDF02843-45E8-4403-8955-54CA98A1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020" name="Rectangle 43019">
            <a:extLst>
              <a:ext uri="{FF2B5EF4-FFF2-40B4-BE49-F238E27FC236}">
                <a16:creationId xmlns:a16="http://schemas.microsoft.com/office/drawing/2014/main" id="{DC349214-DD18-4CC5-BBAC-F9C216BE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06600D1F-5565-CEBB-A5E8-F06EEA814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3100">
                <a:latin typeface="Comic Sans MS" panose="030F0702030302020204" pitchFamily="66" charset="0"/>
              </a:rPr>
              <a:t>Bronchitis</a:t>
            </a:r>
          </a:p>
        </p:txBody>
      </p:sp>
      <p:pic>
        <p:nvPicPr>
          <p:cNvPr id="43022" name="Picture 43021">
            <a:extLst>
              <a:ext uri="{FF2B5EF4-FFF2-40B4-BE49-F238E27FC236}">
                <a16:creationId xmlns:a16="http://schemas.microsoft.com/office/drawing/2014/main" id="{E505542F-438B-4C62-B13A-916C7F79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43024" name="Picture 43023">
            <a:extLst>
              <a:ext uri="{FF2B5EF4-FFF2-40B4-BE49-F238E27FC236}">
                <a16:creationId xmlns:a16="http://schemas.microsoft.com/office/drawing/2014/main" id="{154908BF-145E-4BE2-A6F0-0A46456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43013" name="Rectangle 3">
            <a:extLst>
              <a:ext uri="{FF2B5EF4-FFF2-40B4-BE49-F238E27FC236}">
                <a16:creationId xmlns:a16="http://schemas.microsoft.com/office/drawing/2014/main" id="{33014913-8D5B-9CBD-437C-A7DFAFFEE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707696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2F7C1B-6F96-4FA5-AF5E-BD7DC675C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056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8" name="Rectangle 45077">
            <a:extLst>
              <a:ext uri="{FF2B5EF4-FFF2-40B4-BE49-F238E27FC236}">
                <a16:creationId xmlns:a16="http://schemas.microsoft.com/office/drawing/2014/main" id="{BDF02843-45E8-4403-8955-54CA98A1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080" name="Rectangle 45079">
            <a:extLst>
              <a:ext uri="{FF2B5EF4-FFF2-40B4-BE49-F238E27FC236}">
                <a16:creationId xmlns:a16="http://schemas.microsoft.com/office/drawing/2014/main" id="{DC349214-DD18-4CC5-BBAC-F9C216BE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D2811EE-2B8E-2FD2-6F68-315D816E0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2400">
                <a:latin typeface="Comic Sans MS" panose="030F0702030302020204" pitchFamily="66" charset="0"/>
              </a:rPr>
              <a:t>Bronchiolitis</a:t>
            </a:r>
          </a:p>
        </p:txBody>
      </p:sp>
      <p:pic>
        <p:nvPicPr>
          <p:cNvPr id="45082" name="Picture 45081">
            <a:extLst>
              <a:ext uri="{FF2B5EF4-FFF2-40B4-BE49-F238E27FC236}">
                <a16:creationId xmlns:a16="http://schemas.microsoft.com/office/drawing/2014/main" id="{E505542F-438B-4C62-B13A-916C7F79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45084" name="Picture 45083">
            <a:extLst>
              <a:ext uri="{FF2B5EF4-FFF2-40B4-BE49-F238E27FC236}">
                <a16:creationId xmlns:a16="http://schemas.microsoft.com/office/drawing/2014/main" id="{154908BF-145E-4BE2-A6F0-0A46456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45073" name="Rectangle 3">
            <a:extLst>
              <a:ext uri="{FF2B5EF4-FFF2-40B4-BE49-F238E27FC236}">
                <a16:creationId xmlns:a16="http://schemas.microsoft.com/office/drawing/2014/main" id="{726E1805-23F2-5E04-2390-AE01B56BE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021117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625EF40-1005-4583-BED4-DFB9FA5F23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483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0" name="Rectangle 51209">
            <a:extLst>
              <a:ext uri="{FF2B5EF4-FFF2-40B4-BE49-F238E27FC236}">
                <a16:creationId xmlns:a16="http://schemas.microsoft.com/office/drawing/2014/main" id="{BDF02843-45E8-4403-8955-54CA98A1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12" name="Rectangle 51211">
            <a:extLst>
              <a:ext uri="{FF2B5EF4-FFF2-40B4-BE49-F238E27FC236}">
                <a16:creationId xmlns:a16="http://schemas.microsoft.com/office/drawing/2014/main" id="{DC349214-DD18-4CC5-BBAC-F9C216BE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C7FBC3D7-C37C-7B4E-0EC1-F52EE2127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2800">
                <a:latin typeface="Comic Sans MS" panose="030F0702030302020204" pitchFamily="66" charset="0"/>
              </a:rPr>
              <a:t>RSV</a:t>
            </a:r>
            <a:br>
              <a:rPr lang="en-US" altLang="en-US" sz="2800">
                <a:latin typeface="Comic Sans MS" panose="030F0702030302020204" pitchFamily="66" charset="0"/>
              </a:rPr>
            </a:br>
            <a:r>
              <a:rPr lang="en-US" altLang="en-US" sz="2800">
                <a:latin typeface="Comic Sans MS" panose="030F0702030302020204" pitchFamily="66" charset="0"/>
              </a:rPr>
              <a:t>Respiratory Syncytial Virus</a:t>
            </a:r>
          </a:p>
        </p:txBody>
      </p:sp>
      <p:pic>
        <p:nvPicPr>
          <p:cNvPr id="51214" name="Picture 51213">
            <a:extLst>
              <a:ext uri="{FF2B5EF4-FFF2-40B4-BE49-F238E27FC236}">
                <a16:creationId xmlns:a16="http://schemas.microsoft.com/office/drawing/2014/main" id="{E505542F-438B-4C62-B13A-916C7F79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51216" name="Picture 51215">
            <a:extLst>
              <a:ext uri="{FF2B5EF4-FFF2-40B4-BE49-F238E27FC236}">
                <a16:creationId xmlns:a16="http://schemas.microsoft.com/office/drawing/2014/main" id="{154908BF-145E-4BE2-A6F0-0A46456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1205" name="Rectangle 3">
            <a:extLst>
              <a:ext uri="{FF2B5EF4-FFF2-40B4-BE49-F238E27FC236}">
                <a16:creationId xmlns:a16="http://schemas.microsoft.com/office/drawing/2014/main" id="{FFE15584-FC17-7843-4536-FE25DED05C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34330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5D09D1-40A0-49FA-9FD4-EADE70A40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891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8" name="Rectangle 53257">
            <a:extLst>
              <a:ext uri="{FF2B5EF4-FFF2-40B4-BE49-F238E27FC236}">
                <a16:creationId xmlns:a16="http://schemas.microsoft.com/office/drawing/2014/main" id="{BDF02843-45E8-4403-8955-54CA98A1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260" name="Rectangle 53259">
            <a:extLst>
              <a:ext uri="{FF2B5EF4-FFF2-40B4-BE49-F238E27FC236}">
                <a16:creationId xmlns:a16="http://schemas.microsoft.com/office/drawing/2014/main" id="{DC349214-DD18-4CC5-BBAC-F9C216BE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1F0864E4-FFC6-B282-B60D-D2E3D84D8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3100">
                <a:latin typeface="Comic Sans MS" panose="030F0702030302020204" pitchFamily="66" charset="0"/>
              </a:rPr>
              <a:t>Pneumonia</a:t>
            </a:r>
          </a:p>
        </p:txBody>
      </p:sp>
      <p:pic>
        <p:nvPicPr>
          <p:cNvPr id="53262" name="Picture 53261">
            <a:extLst>
              <a:ext uri="{FF2B5EF4-FFF2-40B4-BE49-F238E27FC236}">
                <a16:creationId xmlns:a16="http://schemas.microsoft.com/office/drawing/2014/main" id="{E505542F-438B-4C62-B13A-916C7F79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53264" name="Picture 53263">
            <a:extLst>
              <a:ext uri="{FF2B5EF4-FFF2-40B4-BE49-F238E27FC236}">
                <a16:creationId xmlns:a16="http://schemas.microsoft.com/office/drawing/2014/main" id="{154908BF-145E-4BE2-A6F0-0A46456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3253" name="Rectangle 3">
            <a:extLst>
              <a:ext uri="{FF2B5EF4-FFF2-40B4-BE49-F238E27FC236}">
                <a16:creationId xmlns:a16="http://schemas.microsoft.com/office/drawing/2014/main" id="{E7A2D309-AC88-1237-027C-9DB842BC1C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156023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98CDB7-A442-43C6-909D-6A9038E23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88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998D1EA4-B1B0-B043-FE7F-73CC4641F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en-US" sz="2800">
                <a:latin typeface="Comic Sans MS" panose="030F0702030302020204" pitchFamily="66" charset="0"/>
              </a:rPr>
              <a:t>Smoke Inhalation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78976B-D490-46FA-9E42-9ED968DFA2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Caused by carbon monoxide poisoning</a:t>
            </a:r>
          </a:p>
          <a:p>
            <a:r>
              <a:rPr lang="en-US" dirty="0"/>
              <a:t>3 stages of inhalation injury</a:t>
            </a:r>
          </a:p>
          <a:p>
            <a:pPr lvl="1"/>
            <a:r>
              <a:rPr lang="en-US" dirty="0"/>
              <a:t>Pulmonary insufficiency in the first 6 hours</a:t>
            </a:r>
          </a:p>
          <a:p>
            <a:pPr lvl="1"/>
            <a:r>
              <a:rPr lang="en-US" dirty="0"/>
              <a:t>Pulmonary edema from 6 to 72 hours</a:t>
            </a:r>
          </a:p>
          <a:p>
            <a:pPr lvl="1"/>
            <a:r>
              <a:rPr lang="en-US" dirty="0"/>
              <a:t>Bronchopneumonia after 72 hours, which may cause atelectasis</a:t>
            </a:r>
          </a:p>
          <a:p>
            <a:r>
              <a:rPr lang="en-US" dirty="0"/>
              <a:t>Treatment</a:t>
            </a:r>
          </a:p>
          <a:p>
            <a:pPr lvl="1"/>
            <a:r>
              <a:rPr lang="en-US" dirty="0"/>
              <a:t>Oxygen supplementation, I&amp;O, ABG’s, Hyperbaric oxygenation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FDBD035-E570-44CE-BFA6-94A77F6C6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10"/>
    </mc:Choice>
    <mc:Fallback>
      <p:transition spd="slow" advTm="94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52233">
            <a:extLst>
              <a:ext uri="{FF2B5EF4-FFF2-40B4-BE49-F238E27FC236}">
                <a16:creationId xmlns:a16="http://schemas.microsoft.com/office/drawing/2014/main" id="{BDF02843-45E8-4403-8955-54CA98A1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236" name="Rectangle 52235">
            <a:extLst>
              <a:ext uri="{FF2B5EF4-FFF2-40B4-BE49-F238E27FC236}">
                <a16:creationId xmlns:a16="http://schemas.microsoft.com/office/drawing/2014/main" id="{DC349214-DD18-4CC5-BBAC-F9C216BE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90B463C4-E16F-CB0D-AF81-6E59ADD9D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2800">
                <a:latin typeface="Comic Sans MS" panose="030F0702030302020204" pitchFamily="66" charset="0"/>
              </a:rPr>
              <a:t>Tonsillitis and Adenoiditis</a:t>
            </a:r>
          </a:p>
        </p:txBody>
      </p:sp>
      <p:pic>
        <p:nvPicPr>
          <p:cNvPr id="52238" name="Picture 52237">
            <a:extLst>
              <a:ext uri="{FF2B5EF4-FFF2-40B4-BE49-F238E27FC236}">
                <a16:creationId xmlns:a16="http://schemas.microsoft.com/office/drawing/2014/main" id="{E505542F-438B-4C62-B13A-916C7F79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52240" name="Picture 52239">
            <a:extLst>
              <a:ext uri="{FF2B5EF4-FFF2-40B4-BE49-F238E27FC236}">
                <a16:creationId xmlns:a16="http://schemas.microsoft.com/office/drawing/2014/main" id="{154908BF-145E-4BE2-A6F0-0A46456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2229" name="Rectangle 3">
            <a:extLst>
              <a:ext uri="{FF2B5EF4-FFF2-40B4-BE49-F238E27FC236}">
                <a16:creationId xmlns:a16="http://schemas.microsoft.com/office/drawing/2014/main" id="{AA3084FA-F1D5-0D77-3FF4-28BC7971D8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020669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186C22-957A-4FB0-8E43-61777023A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7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A2741A23-D6F4-D48D-D397-A8756CF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Autofit/>
          </a:bodyPr>
          <a:lstStyle/>
          <a:p>
            <a:pPr>
              <a:defRPr/>
            </a:pPr>
            <a:r>
              <a:rPr lang="en-US" altLang="en-US" sz="4800" b="1" dirty="0"/>
              <a:t>How Children Differ From Adults</a:t>
            </a:r>
          </a:p>
        </p:txBody>
      </p:sp>
      <p:graphicFrame>
        <p:nvGraphicFramePr>
          <p:cNvPr id="20484" name="Content Placeholder 2">
            <a:extLst>
              <a:ext uri="{FF2B5EF4-FFF2-40B4-BE49-F238E27FC236}">
                <a16:creationId xmlns:a16="http://schemas.microsoft.com/office/drawing/2014/main" id="{1843E944-E62E-8673-1B57-08EE24798F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396950"/>
              </p:ext>
            </p:extLst>
          </p:nvPr>
        </p:nvGraphicFramePr>
        <p:xfrm>
          <a:off x="914400" y="2366963"/>
          <a:ext cx="10363200" cy="34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488" name="Slide Number Placeholder 3">
            <a:extLst>
              <a:ext uri="{FF2B5EF4-FFF2-40B4-BE49-F238E27FC236}">
                <a16:creationId xmlns:a16="http://schemas.microsoft.com/office/drawing/2014/main" id="{D1873AA6-E044-EA3C-253B-78560AE6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207C518D-3B0C-4FA5-8209-E918A036E4DE}" type="slidenum">
              <a:rPr lang="en-US" altLang="en-US"/>
              <a:pPr>
                <a:spcAft>
                  <a:spcPts val="600"/>
                </a:spcAft>
                <a:defRPr/>
              </a:pPr>
              <a:t>2</a:t>
            </a:fld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CAFA4E-9E88-404C-970D-4FB66B7FD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37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F1CCDAF-9F2E-F0F7-B872-C413AB64C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>
                <a:latin typeface="Comic Sans MS" panose="030F0702030302020204" pitchFamily="66" charset="0"/>
              </a:rPr>
              <a:t>Post-op Tonsillectomy Adenoidectomy</a:t>
            </a:r>
          </a:p>
        </p:txBody>
      </p:sp>
      <p:graphicFrame>
        <p:nvGraphicFramePr>
          <p:cNvPr id="54276" name="Rectangle 3">
            <a:extLst>
              <a:ext uri="{FF2B5EF4-FFF2-40B4-BE49-F238E27FC236}">
                <a16:creationId xmlns:a16="http://schemas.microsoft.com/office/drawing/2014/main" id="{E84F2CFA-C011-57CF-BF4B-02C22FFB8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524614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718325-2B46-4283-AA46-683E34E20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92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8" name="Rectangle 58377">
            <a:extLst>
              <a:ext uri="{FF2B5EF4-FFF2-40B4-BE49-F238E27FC236}">
                <a16:creationId xmlns:a16="http://schemas.microsoft.com/office/drawing/2014/main" id="{BDF02843-45E8-4403-8955-54CA98A1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380" name="Rectangle 58379">
            <a:extLst>
              <a:ext uri="{FF2B5EF4-FFF2-40B4-BE49-F238E27FC236}">
                <a16:creationId xmlns:a16="http://schemas.microsoft.com/office/drawing/2014/main" id="{DC349214-DD18-4CC5-BBAC-F9C216BE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DD0254F2-3538-B6E9-6B12-281A8A749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3700">
                <a:latin typeface="Comic Sans MS" panose="030F0702030302020204" pitchFamily="66" charset="0"/>
              </a:rPr>
              <a:t>Allergic Rhinitis</a:t>
            </a:r>
            <a:br>
              <a:rPr lang="en-US" altLang="en-US" sz="3700">
                <a:latin typeface="Comic Sans MS" panose="030F0702030302020204" pitchFamily="66" charset="0"/>
              </a:rPr>
            </a:br>
            <a:r>
              <a:rPr lang="en-US" altLang="en-US" sz="3700">
                <a:latin typeface="Comic Sans MS" panose="030F0702030302020204" pitchFamily="66" charset="0"/>
              </a:rPr>
              <a:t>(Hay fever)</a:t>
            </a:r>
          </a:p>
        </p:txBody>
      </p:sp>
      <p:pic>
        <p:nvPicPr>
          <p:cNvPr id="58382" name="Picture 58381">
            <a:extLst>
              <a:ext uri="{FF2B5EF4-FFF2-40B4-BE49-F238E27FC236}">
                <a16:creationId xmlns:a16="http://schemas.microsoft.com/office/drawing/2014/main" id="{E505542F-438B-4C62-B13A-916C7F79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58384" name="Picture 58383">
            <a:extLst>
              <a:ext uri="{FF2B5EF4-FFF2-40B4-BE49-F238E27FC236}">
                <a16:creationId xmlns:a16="http://schemas.microsoft.com/office/drawing/2014/main" id="{154908BF-145E-4BE2-A6F0-0A46456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8373" name="Rectangle 3">
            <a:extLst>
              <a:ext uri="{FF2B5EF4-FFF2-40B4-BE49-F238E27FC236}">
                <a16:creationId xmlns:a16="http://schemas.microsoft.com/office/drawing/2014/main" id="{92398E90-5176-3339-AB81-E20B0E258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97484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2F31EB-8C2E-459D-ACF4-1F43D41C8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115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8" name="Rectangle 63497">
            <a:extLst>
              <a:ext uri="{FF2B5EF4-FFF2-40B4-BE49-F238E27FC236}">
                <a16:creationId xmlns:a16="http://schemas.microsoft.com/office/drawing/2014/main" id="{BDF02843-45E8-4403-8955-54CA98A1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500" name="Rectangle 63499">
            <a:extLst>
              <a:ext uri="{FF2B5EF4-FFF2-40B4-BE49-F238E27FC236}">
                <a16:creationId xmlns:a16="http://schemas.microsoft.com/office/drawing/2014/main" id="{DC349214-DD18-4CC5-BBAC-F9C216BE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D256570-875A-D03E-F2FF-DEB38EA99C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4400">
                <a:latin typeface="Comic Sans MS" panose="030F0702030302020204" pitchFamily="66" charset="0"/>
              </a:rPr>
              <a:t>Asthma</a:t>
            </a:r>
          </a:p>
        </p:txBody>
      </p:sp>
      <p:pic>
        <p:nvPicPr>
          <p:cNvPr id="63502" name="Picture 63501">
            <a:extLst>
              <a:ext uri="{FF2B5EF4-FFF2-40B4-BE49-F238E27FC236}">
                <a16:creationId xmlns:a16="http://schemas.microsoft.com/office/drawing/2014/main" id="{E505542F-438B-4C62-B13A-916C7F79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63504" name="Picture 63503">
            <a:extLst>
              <a:ext uri="{FF2B5EF4-FFF2-40B4-BE49-F238E27FC236}">
                <a16:creationId xmlns:a16="http://schemas.microsoft.com/office/drawing/2014/main" id="{154908BF-145E-4BE2-A6F0-0A46456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63493" name="Rectangle 3">
            <a:extLst>
              <a:ext uri="{FF2B5EF4-FFF2-40B4-BE49-F238E27FC236}">
                <a16:creationId xmlns:a16="http://schemas.microsoft.com/office/drawing/2014/main" id="{984D62FB-6363-23B2-8C9B-FD2331FD9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831184"/>
              </p:ext>
            </p:extLst>
          </p:nvPr>
        </p:nvGraphicFramePr>
        <p:xfrm>
          <a:off x="4594225" y="836748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37581B2-A4C0-4995-B242-0C2B70A46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294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14C4-7C13-AFC6-03C2-8CC6E225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Nebulized aerosol therapy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B9DF-D445-0E42-E8B9-1CDEA8B460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831" y="1857641"/>
            <a:ext cx="10363826" cy="342410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Breaks up medications into minute particles that are dispersed throughout the respiratory tract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Droplets much finer than those created by inhalers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Treatment can take 10-15 minutes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Encourage child to take slow, deep breaths by mouth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Assess vs, oxygen saturation, and lungs when the treatment is completed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Monitor for adverse reactions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CFD74-AFE2-C6FC-6484-B158053A396E}"/>
              </a:ext>
            </a:extLst>
          </p:cNvPr>
          <p:cNvSpPr txBox="1"/>
          <p:nvPr/>
        </p:nvSpPr>
        <p:spPr>
          <a:xfrm>
            <a:off x="7661366" y="553500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Nebulizer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452972-B708-4063-981F-9151A76B8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8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93"/>
    </mc:Choice>
    <mc:Fallback>
      <p:transition spd="slow" advTm="3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7C1A-802E-D844-27E7-90421E81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Metered-dose inhaler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F9CA-A43A-91D7-950E-7056E60E00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Handheld devices that allow self-administer medications on an intermittent basis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62C50-9A94-E11C-7367-B9E3CC775FFE}"/>
              </a:ext>
            </a:extLst>
          </p:cNvPr>
          <p:cNvSpPr txBox="1"/>
          <p:nvPr/>
        </p:nvSpPr>
        <p:spPr>
          <a:xfrm>
            <a:off x="4634794" y="5778237"/>
            <a:ext cx="6113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Inhaler Use</a:t>
            </a:r>
            <a:endParaRPr lang="en-US" dirty="0"/>
          </a:p>
        </p:txBody>
      </p:sp>
      <p:pic>
        <p:nvPicPr>
          <p:cNvPr id="7" name="Picture 6" descr="A child drinking from a cup&#10;&#10;Description automatically generated">
            <a:extLst>
              <a:ext uri="{FF2B5EF4-FFF2-40B4-BE49-F238E27FC236}">
                <a16:creationId xmlns:a16="http://schemas.microsoft.com/office/drawing/2014/main" id="{14ACB2B2-D82F-BB43-DAED-BDE464A30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06" y="3397634"/>
            <a:ext cx="2286000" cy="1714500"/>
          </a:xfrm>
          <a:prstGeom prst="rect">
            <a:avLst/>
          </a:prstGeom>
        </p:spPr>
      </p:pic>
      <p:pic>
        <p:nvPicPr>
          <p:cNvPr id="9" name="Picture 8" descr="A child using an inhaler&#10;&#10;Description automatically generated">
            <a:extLst>
              <a:ext uri="{FF2B5EF4-FFF2-40B4-BE49-F238E27FC236}">
                <a16:creationId xmlns:a16="http://schemas.microsoft.com/office/drawing/2014/main" id="{6AFEF4B7-68E3-7BE5-D610-4C6FD6385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2633" y="3215509"/>
            <a:ext cx="1953485" cy="2932060"/>
          </a:xfrm>
          <a:prstGeom prst="rect">
            <a:avLst/>
          </a:prstGeom>
        </p:spPr>
      </p:pic>
      <p:pic>
        <p:nvPicPr>
          <p:cNvPr id="11" name="Picture 10" descr="A child holding an inhaler&#10;&#10;Description automatically generated">
            <a:extLst>
              <a:ext uri="{FF2B5EF4-FFF2-40B4-BE49-F238E27FC236}">
                <a16:creationId xmlns:a16="http://schemas.microsoft.com/office/drawing/2014/main" id="{583914E8-AF4A-3AE3-D90F-568B16C38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4794" y="3538401"/>
            <a:ext cx="2571750" cy="17145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F434EC1-4E63-4235-86A7-2B69393B0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5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28"/>
    </mc:Choice>
    <mc:Fallback>
      <p:transition spd="slow" advTm="17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A0F0D18E-2DAF-2CE0-697E-624545731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>
                <a:latin typeface="Comic Sans MS" panose="030F0702030302020204" pitchFamily="66" charset="0"/>
              </a:rPr>
              <a:t>Status Asthmaticus</a:t>
            </a:r>
          </a:p>
        </p:txBody>
      </p:sp>
      <p:graphicFrame>
        <p:nvGraphicFramePr>
          <p:cNvPr id="65540" name="Content Placeholder 2">
            <a:extLst>
              <a:ext uri="{FF2B5EF4-FFF2-40B4-BE49-F238E27FC236}">
                <a16:creationId xmlns:a16="http://schemas.microsoft.com/office/drawing/2014/main" id="{653B3381-FF15-DBE5-F980-F981A977B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021795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D41EB0-43AE-4C1E-B84A-FE96044D7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24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E6E9D658-17F7-815B-9EB9-448DAD49C7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3700">
                <a:latin typeface="Comic Sans MS" panose="030F0702030302020204" pitchFamily="66" charset="0"/>
              </a:rPr>
              <a:t>Cystic Fibrosis</a:t>
            </a:r>
          </a:p>
        </p:txBody>
      </p:sp>
      <p:graphicFrame>
        <p:nvGraphicFramePr>
          <p:cNvPr id="70660" name="Rectangle 3">
            <a:extLst>
              <a:ext uri="{FF2B5EF4-FFF2-40B4-BE49-F238E27FC236}">
                <a16:creationId xmlns:a16="http://schemas.microsoft.com/office/drawing/2014/main" id="{2AFCB383-6818-B025-A0EB-FF5F109DFF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16306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2481EAE-0A27-4048-96C7-F8BE97D28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542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993F6560-0E54-95E6-597C-14A5E6D34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Cystic Fibrosis</a:t>
            </a:r>
          </a:p>
        </p:txBody>
      </p:sp>
      <p:graphicFrame>
        <p:nvGraphicFramePr>
          <p:cNvPr id="69636" name="Content Placeholder 2">
            <a:extLst>
              <a:ext uri="{FF2B5EF4-FFF2-40B4-BE49-F238E27FC236}">
                <a16:creationId xmlns:a16="http://schemas.microsoft.com/office/drawing/2014/main" id="{DDB1C4A7-A840-EEC0-5199-AE4D0633C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76191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A72706-811D-4C09-A4E2-F0122CDE9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791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454731A-6FFF-3B59-0AD4-E1561A5B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>
                <a:latin typeface="Comic Sans MS" panose="030F0702030302020204" pitchFamily="66" charset="0"/>
              </a:rPr>
              <a:t>Cystic Fibrosis</a:t>
            </a:r>
            <a:br>
              <a:rPr lang="en-US" altLang="en-US">
                <a:latin typeface="Comic Sans MS" panose="030F0702030302020204" pitchFamily="66" charset="0"/>
              </a:rPr>
            </a:br>
            <a:r>
              <a:rPr lang="en-US" altLang="en-US">
                <a:latin typeface="Comic Sans MS" panose="030F0702030302020204" pitchFamily="66" charset="0"/>
              </a:rPr>
              <a:t>Diet</a:t>
            </a:r>
          </a:p>
        </p:txBody>
      </p:sp>
      <p:graphicFrame>
        <p:nvGraphicFramePr>
          <p:cNvPr id="71685" name="Rectangle 3">
            <a:extLst>
              <a:ext uri="{FF2B5EF4-FFF2-40B4-BE49-F238E27FC236}">
                <a16:creationId xmlns:a16="http://schemas.microsoft.com/office/drawing/2014/main" id="{1076DFAD-A7F8-6227-111D-3F8A0B54A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480289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DCAB47-B214-401B-A9CC-7E646F275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688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1775-4D78-5E2D-AD3B-C5FBC39C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Chest physiotherapy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8AB-FE48-26F7-C1E4-3C7465674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mic Sans MS" panose="030F0702030302020204" pitchFamily="66" charset="0"/>
              </a:rPr>
              <a:t>Set of techniques that include manual or mechanical percussion, vibration, cough, forceful expiration, and breathing exercises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USUALLY PERFORMED BY rt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hlinkClick r:id="rId5"/>
              </a:rPr>
              <a:t>Chest Physiotherapy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53BB5-851E-646C-30A4-30E9A4C1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7C518D-3B0C-4FA5-8209-E918A036E4DE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FA44970-1619-47A5-8953-7E74FB945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75352"/>
      </p:ext>
    </p:extLst>
  </p:cSld>
  <p:clrMapOvr>
    <a:masterClrMapping/>
  </p:clrMapOvr>
  <p:transition advTm="23871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658AE69-B11E-F977-DF8D-1FF053034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32727"/>
            <a:ext cx="10364451" cy="1596177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Nasopharyngitis</a:t>
            </a:r>
            <a:endParaRPr lang="en-US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017E043-B0AF-331E-E988-74EEB07E6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63684" y="2435728"/>
            <a:ext cx="3565525" cy="776287"/>
          </a:xfrm>
        </p:spPr>
        <p:txBody>
          <a:bodyPr rtlCol="0">
            <a:normAutofit fontScale="70000" lnSpcReduction="20000"/>
          </a:bodyPr>
          <a:lstStyle/>
          <a:p>
            <a:pPr>
              <a:defRPr/>
            </a:pPr>
            <a:r>
              <a:rPr lang="en-US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Signs/Symptoms</a:t>
            </a:r>
          </a:p>
        </p:txBody>
      </p:sp>
      <p:sp>
        <p:nvSpPr>
          <p:cNvPr id="13316" name="Content Placeholder 2">
            <a:extLst>
              <a:ext uri="{FF2B5EF4-FFF2-40B4-BE49-F238E27FC236}">
                <a16:creationId xmlns:a16="http://schemas.microsoft.com/office/drawing/2014/main" id="{59FD0659-A1FE-DF98-86B5-AEC6AE5ABBB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2263684" y="3212015"/>
            <a:ext cx="3565525" cy="338455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z="2400" dirty="0">
                <a:latin typeface="Comic Sans MS" panose="030F0702030302020204" pitchFamily="66" charset="0"/>
              </a:rPr>
              <a:t>Fever</a:t>
            </a:r>
          </a:p>
          <a:p>
            <a:pPr eaLnBrk="1" hangingPunct="1"/>
            <a:r>
              <a:rPr lang="en-US" altLang="en-US" sz="2400" dirty="0">
                <a:latin typeface="Comic Sans MS" panose="030F0702030302020204" pitchFamily="66" charset="0"/>
              </a:rPr>
              <a:t>Nasal discharge</a:t>
            </a:r>
          </a:p>
          <a:p>
            <a:pPr eaLnBrk="1" hangingPunct="1"/>
            <a:r>
              <a:rPr lang="en-US" altLang="en-US" sz="2400" dirty="0">
                <a:latin typeface="Comic Sans MS" panose="030F0702030302020204" pitchFamily="66" charset="0"/>
              </a:rPr>
              <a:t>Irritability</a:t>
            </a:r>
          </a:p>
          <a:p>
            <a:pPr eaLnBrk="1" hangingPunct="1"/>
            <a:r>
              <a:rPr lang="en-US" altLang="en-US" sz="2400" dirty="0">
                <a:latin typeface="Comic Sans MS" panose="030F0702030302020204" pitchFamily="66" charset="0"/>
              </a:rPr>
              <a:t>Cough</a:t>
            </a:r>
          </a:p>
          <a:p>
            <a:pPr eaLnBrk="1" hangingPunct="1"/>
            <a:r>
              <a:rPr lang="en-US" altLang="en-US" sz="2400" dirty="0">
                <a:latin typeface="Comic Sans MS" panose="030F0702030302020204" pitchFamily="66" charset="0"/>
              </a:rPr>
              <a:t>Sore throat</a:t>
            </a:r>
          </a:p>
          <a:p>
            <a:pPr eaLnBrk="1" hangingPunct="1"/>
            <a:r>
              <a:rPr lang="en-US" altLang="en-US" sz="2400" dirty="0">
                <a:latin typeface="Comic Sans MS" panose="030F0702030302020204" pitchFamily="66" charset="0"/>
              </a:rPr>
              <a:t>Vomiting </a:t>
            </a:r>
          </a:p>
          <a:p>
            <a:pPr eaLnBrk="1" hangingPunct="1"/>
            <a:r>
              <a:rPr lang="en-US" altLang="en-US" sz="2400" dirty="0">
                <a:latin typeface="Comic Sans MS" panose="030F0702030302020204" pitchFamily="66" charset="0"/>
              </a:rPr>
              <a:t>Diarrhea	</a:t>
            </a:r>
          </a:p>
        </p:txBody>
      </p:sp>
      <p:sp>
        <p:nvSpPr>
          <p:cNvPr id="13317" name="Text Placeholder 3">
            <a:extLst>
              <a:ext uri="{FF2B5EF4-FFF2-40B4-BE49-F238E27FC236}">
                <a16:creationId xmlns:a16="http://schemas.microsoft.com/office/drawing/2014/main" id="{3BDBC1C6-B6D3-4D46-D728-49800B5BF8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6362791" y="2285552"/>
            <a:ext cx="3565525" cy="777875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Treatment</a:t>
            </a:r>
          </a:p>
        </p:txBody>
      </p:sp>
      <p:sp>
        <p:nvSpPr>
          <p:cNvPr id="13318" name="Content Placeholder 4">
            <a:extLst>
              <a:ext uri="{FF2B5EF4-FFF2-40B4-BE49-F238E27FC236}">
                <a16:creationId xmlns:a16="http://schemas.microsoft.com/office/drawing/2014/main" id="{ED1884E2-AAFB-F265-A272-847467DFD0BE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6200050" y="3212015"/>
            <a:ext cx="3565525" cy="3382962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Rest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Clear airways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Fluid intake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Fever prevention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Skin care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64663-585D-3474-E7CE-2231A7A92A0B}"/>
              </a:ext>
            </a:extLst>
          </p:cNvPr>
          <p:cNvSpPr txBox="1"/>
          <p:nvPr/>
        </p:nvSpPr>
        <p:spPr>
          <a:xfrm>
            <a:off x="1105988" y="1283936"/>
            <a:ext cx="99800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latin typeface="Comic Sans MS" panose="030F0702030302020204" pitchFamily="66" charset="0"/>
              </a:rPr>
              <a:t>Upper respiratory tract infection</a:t>
            </a:r>
          </a:p>
          <a:p>
            <a:pPr lvl="1"/>
            <a:r>
              <a:rPr lang="en-US" altLang="en-US" sz="2800" dirty="0">
                <a:latin typeface="Comic Sans MS" panose="030F0702030302020204" pitchFamily="66" charset="0"/>
              </a:rPr>
              <a:t>A cold, most common infection of the respiratory tract</a:t>
            </a:r>
          </a:p>
          <a:p>
            <a:endParaRPr lang="en-US" dirty="0"/>
          </a:p>
        </p:txBody>
      </p:sp>
      <p:pic>
        <p:nvPicPr>
          <p:cNvPr id="4" name="Picture 3" descr="A child with curly hair blowing her nose&#10;&#10;Description automatically generated">
            <a:extLst>
              <a:ext uri="{FF2B5EF4-FFF2-40B4-BE49-F238E27FC236}">
                <a16:creationId xmlns:a16="http://schemas.microsoft.com/office/drawing/2014/main" id="{D9346B4B-1F79-8DD3-211C-FDA6B0DFB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668" y="4650377"/>
            <a:ext cx="2930660" cy="19562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7E6832-4CC6-46A3-8E58-C06C8AFC8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986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85327A6E-ECC9-E7AF-0DB7-77C0316CB1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1800">
                <a:latin typeface="Comic Sans MS" panose="030F0702030302020204" pitchFamily="66" charset="0"/>
              </a:rPr>
              <a:t>Bronchopulmonary Dysplasia</a:t>
            </a:r>
          </a:p>
        </p:txBody>
      </p:sp>
      <p:graphicFrame>
        <p:nvGraphicFramePr>
          <p:cNvPr id="78852" name="Rectangle 3">
            <a:extLst>
              <a:ext uri="{FF2B5EF4-FFF2-40B4-BE49-F238E27FC236}">
                <a16:creationId xmlns:a16="http://schemas.microsoft.com/office/drawing/2014/main" id="{049462A7-AC89-AAD6-3273-B46291C20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420674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B66F89-4C90-4799-BD65-D6ABD2109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662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18F58EA6-BE24-4A2D-B4EE-32845579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en-US" sz="3400">
                <a:latin typeface="Comic Sans MS" panose="030F0702030302020204" pitchFamily="66" charset="0"/>
              </a:rPr>
              <a:t>Sudden Infant Death Syndrome SIDS</a:t>
            </a:r>
          </a:p>
        </p:txBody>
      </p:sp>
      <p:graphicFrame>
        <p:nvGraphicFramePr>
          <p:cNvPr id="75797" name="Content Placeholder 2">
            <a:extLst>
              <a:ext uri="{FF2B5EF4-FFF2-40B4-BE49-F238E27FC236}">
                <a16:creationId xmlns:a16="http://schemas.microsoft.com/office/drawing/2014/main" id="{EDDF43A3-4E0B-001D-730B-721108748D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913711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F7112EF-BA66-4FF4-BE5C-95B8085F6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591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F0494B0F-A8D6-44B9-B74B-A123261B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9332"/>
            <a:ext cx="10364451" cy="1596177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latin typeface="Comic Sans MS" panose="030F0702030302020204" pitchFamily="66" charset="0"/>
              </a:rPr>
              <a:t>Acute Pharyngitis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6D5389B8-1F8C-4A89-8A91-2566EB89A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1225550"/>
            <a:ext cx="7772400" cy="4657725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Comic Sans MS" panose="030F0702030302020204" pitchFamily="66" charset="0"/>
              </a:rPr>
              <a:t>Inflammation of the structures of the throat</a:t>
            </a:r>
          </a:p>
          <a:p>
            <a:r>
              <a:rPr lang="en-US" altLang="en-US" dirty="0">
                <a:latin typeface="Comic Sans MS" panose="030F0702030302020204" pitchFamily="66" charset="0"/>
              </a:rPr>
              <a:t>Common in children 5 to 10 years old</a:t>
            </a:r>
          </a:p>
          <a:p>
            <a:r>
              <a:rPr lang="en-US" altLang="en-US" dirty="0">
                <a:latin typeface="Comic Sans MS" panose="030F0702030302020204" pitchFamily="66" charset="0"/>
              </a:rPr>
              <a:t>Virus most common cause</a:t>
            </a:r>
          </a:p>
          <a:p>
            <a:r>
              <a:rPr lang="en-US" altLang="en-US" i="1" dirty="0">
                <a:latin typeface="Comic Sans MS" panose="030F0702030302020204" pitchFamily="66" charset="0"/>
              </a:rPr>
              <a:t>Haemophilus influenzae</a:t>
            </a:r>
            <a:r>
              <a:rPr lang="en-US" altLang="en-US" dirty="0">
                <a:latin typeface="Comic Sans MS" panose="030F0702030302020204" pitchFamily="66" charset="0"/>
              </a:rPr>
              <a:t> most common in children younger than 3 years</a:t>
            </a:r>
          </a:p>
          <a:p>
            <a:r>
              <a:rPr lang="en-US" altLang="en-US" dirty="0">
                <a:latin typeface="Comic Sans MS" panose="030F0702030302020204" pitchFamily="66" charset="0"/>
              </a:rPr>
              <a:t>Symptoms: fever, malaise, dysphagia, and anorexia, conjunctivitis, rhinitis, cough, and hoarseness with gradual onset; lasts no longer than 5 days</a:t>
            </a:r>
          </a:p>
          <a:p>
            <a:r>
              <a:rPr lang="en-US" altLang="en-US" dirty="0">
                <a:latin typeface="Comic Sans MS" panose="030F0702030302020204" pitchFamily="66" charset="0"/>
              </a:rPr>
              <a:t>In child older than 2 years, streptococcal pharyngitis may include fever of 40°C (104°F).</a:t>
            </a:r>
          </a:p>
          <a:p>
            <a:r>
              <a:rPr lang="en-US" altLang="en-US" dirty="0">
                <a:latin typeface="Comic Sans MS" panose="030F0702030302020204" pitchFamily="66" charset="0"/>
              </a:rPr>
              <a:t>May require antibiotics if cause is bacterial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0B4D94-180E-4F93-96D2-72B85D386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6279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1169B87-F5AF-3E28-9894-619F7FBF6E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Acute Pharyngitis</a:t>
            </a:r>
          </a:p>
        </p:txBody>
      </p:sp>
      <p:sp>
        <p:nvSpPr>
          <p:cNvPr id="17411" name="Text Placeholder 3">
            <a:extLst>
              <a:ext uri="{FF2B5EF4-FFF2-40B4-BE49-F238E27FC236}">
                <a16:creationId xmlns:a16="http://schemas.microsoft.com/office/drawing/2014/main" id="{2A738E00-A391-85F4-475D-3DDAC2E927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1251" y="2001838"/>
            <a:ext cx="3565525" cy="436562"/>
          </a:xfrm>
        </p:spPr>
        <p:txBody>
          <a:bodyPr>
            <a:no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Signs/Symptoms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8457E4-BE31-ECF8-6B68-6A3A5CFB9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81251" y="2720975"/>
            <a:ext cx="3565525" cy="3384550"/>
          </a:xfrm>
        </p:spPr>
        <p:txBody>
          <a:bodyPr rtlCol="0">
            <a:normAutofit fontScale="92500" lnSpcReduction="20000"/>
          </a:bodyPr>
          <a:lstStyle/>
          <a:p>
            <a:pPr indent="-137160">
              <a:defRPr/>
            </a:pPr>
            <a:r>
              <a:rPr lang="en-US" sz="2800" dirty="0">
                <a:latin typeface="Comic Sans MS" panose="030F0702030302020204" pitchFamily="66" charset="0"/>
              </a:rPr>
              <a:t>High fever</a:t>
            </a:r>
          </a:p>
          <a:p>
            <a:pPr indent="-137160">
              <a:defRPr/>
            </a:pPr>
            <a:r>
              <a:rPr lang="en-US" sz="2800" dirty="0">
                <a:latin typeface="Comic Sans MS" panose="030F0702030302020204" pitchFamily="66" charset="0"/>
              </a:rPr>
              <a:t>Malaise</a:t>
            </a:r>
          </a:p>
          <a:p>
            <a:pPr indent="-137160">
              <a:defRPr/>
            </a:pPr>
            <a:r>
              <a:rPr lang="en-US" sz="2800" dirty="0">
                <a:latin typeface="Comic Sans MS" panose="030F0702030302020204" pitchFamily="66" charset="0"/>
              </a:rPr>
              <a:t>Dysphagia</a:t>
            </a:r>
          </a:p>
          <a:p>
            <a:pPr indent="-137160">
              <a:defRPr/>
            </a:pPr>
            <a:r>
              <a:rPr lang="en-US" sz="2800" dirty="0">
                <a:latin typeface="Comic Sans MS" panose="030F0702030302020204" pitchFamily="66" charset="0"/>
              </a:rPr>
              <a:t>Anorexia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omic Sans MS" panose="030F0702030302020204" pitchFamily="66" charset="0"/>
              </a:rPr>
              <a:t>Throat culture, Physical exam</a:t>
            </a:r>
          </a:p>
        </p:txBody>
      </p:sp>
      <p:sp>
        <p:nvSpPr>
          <p:cNvPr id="17413" name="Text Placeholder 5">
            <a:extLst>
              <a:ext uri="{FF2B5EF4-FFF2-40B4-BE49-F238E27FC236}">
                <a16:creationId xmlns:a16="http://schemas.microsoft.com/office/drawing/2014/main" id="{726A2F79-0C72-C926-31A3-3500421DFC5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6226176" y="1998664"/>
            <a:ext cx="3565525" cy="777875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z="4000" dirty="0">
                <a:solidFill>
                  <a:schemeClr val="tx1"/>
                </a:solidFill>
                <a:latin typeface="Comic Sans MS" panose="030F0702030302020204" pitchFamily="66" charset="0"/>
              </a:rPr>
              <a:t>Treatment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D3496-8C79-DBC6-EA09-884625822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6176" y="2719388"/>
            <a:ext cx="3565525" cy="3382962"/>
          </a:xfrm>
        </p:spPr>
        <p:txBody>
          <a:bodyPr rtlCol="0">
            <a:normAutofit fontScale="92500" lnSpcReduction="20000"/>
          </a:bodyPr>
          <a:lstStyle/>
          <a:p>
            <a:pPr indent="-137160">
              <a:defRPr/>
            </a:pPr>
            <a:r>
              <a:rPr lang="en-US" sz="2800" dirty="0">
                <a:latin typeface="Comic Sans MS" panose="030F0702030302020204" pitchFamily="66" charset="0"/>
              </a:rPr>
              <a:t>Rest </a:t>
            </a:r>
          </a:p>
          <a:p>
            <a:pPr indent="-137160">
              <a:defRPr/>
            </a:pPr>
            <a:r>
              <a:rPr lang="en-US" sz="2800" dirty="0">
                <a:latin typeface="Comic Sans MS" panose="030F0702030302020204" pitchFamily="66" charset="0"/>
              </a:rPr>
              <a:t>Fluids</a:t>
            </a:r>
          </a:p>
          <a:p>
            <a:pPr indent="-137160">
              <a:defRPr/>
            </a:pPr>
            <a:r>
              <a:rPr lang="en-US" sz="2800" dirty="0">
                <a:latin typeface="Comic Sans MS" panose="030F0702030302020204" pitchFamily="66" charset="0"/>
              </a:rPr>
              <a:t>Tylenol</a:t>
            </a:r>
          </a:p>
          <a:p>
            <a:pPr indent="-137160">
              <a:defRPr/>
            </a:pPr>
            <a:r>
              <a:rPr lang="en-US" sz="2800" dirty="0">
                <a:latin typeface="Comic Sans MS" panose="030F0702030302020204" pitchFamily="66" charset="0"/>
              </a:rPr>
              <a:t>Throat gargles</a:t>
            </a:r>
          </a:p>
          <a:p>
            <a:pPr indent="-137160">
              <a:defRPr/>
            </a:pPr>
            <a:r>
              <a:rPr lang="en-US" sz="2800" dirty="0">
                <a:latin typeface="Comic Sans MS" panose="030F0702030302020204" pitchFamily="66" charset="0"/>
              </a:rPr>
              <a:t>Strep throat: PCN/EES x 10 days</a:t>
            </a:r>
          </a:p>
          <a:p>
            <a:pPr indent="-137160">
              <a:defRPr/>
            </a:pP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041173-CE31-4AE0-A75A-DBC1F3488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2567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Content Placeholder 8">
            <a:extLst>
              <a:ext uri="{FF2B5EF4-FFF2-40B4-BE49-F238E27FC236}">
                <a16:creationId xmlns:a16="http://schemas.microsoft.com/office/drawing/2014/main" id="{1734F842-067C-CE61-FC5C-E016218666E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r="15812" b="2"/>
          <a:stretch/>
        </p:blipFill>
        <p:spPr>
          <a:xfrm>
            <a:off x="-37197" y="1778000"/>
            <a:ext cx="5097440" cy="3344675"/>
          </a:xfrm>
          <a:noFill/>
        </p:spPr>
      </p:pic>
      <p:sp>
        <p:nvSpPr>
          <p:cNvPr id="19469" name="Slide Number Placeholder 5">
            <a:extLst>
              <a:ext uri="{FF2B5EF4-FFF2-40B4-BE49-F238E27FC236}">
                <a16:creationId xmlns:a16="http://schemas.microsoft.com/office/drawing/2014/main" id="{8B1642B8-740A-B58D-2C54-3FE05701A8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19460" name="Picture 9">
            <a:extLst>
              <a:ext uri="{FF2B5EF4-FFF2-40B4-BE49-F238E27FC236}">
                <a16:creationId xmlns:a16="http://schemas.microsoft.com/office/drawing/2014/main" id="{335654AA-EC16-B437-B717-5673A3AF70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1" r="-1" b="16461"/>
          <a:stretch/>
        </p:blipFill>
        <p:spPr bwMode="auto">
          <a:xfrm>
            <a:off x="6096000" y="1440362"/>
            <a:ext cx="5580000" cy="450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857C9BE-67C0-4635-9823-2BD04A123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9"/>
    </mc:Choice>
    <mc:Fallback>
      <p:transition spd="slow" advTm="17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E6A94A6-6752-5283-6BF9-C64806D93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74" y="42125"/>
            <a:ext cx="10364451" cy="1596177"/>
          </a:xfrm>
        </p:spPr>
        <p:txBody>
          <a:bodyPr/>
          <a:lstStyle/>
          <a:p>
            <a:pPr eaLnBrk="1" hangingPunct="1"/>
            <a:r>
              <a:rPr lang="en-US" altLang="en-US" sz="5400" dirty="0">
                <a:latin typeface="Comic Sans MS" panose="030F0702030302020204" pitchFamily="66" charset="0"/>
              </a:rPr>
              <a:t>Sinusitis - Childhood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D058063-0E39-AB5D-37F1-9338F036AB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66942" y="2331244"/>
            <a:ext cx="3565525" cy="776287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Sign/Symptoms</a:t>
            </a:r>
          </a:p>
        </p:txBody>
      </p:sp>
      <p:sp>
        <p:nvSpPr>
          <p:cNvPr id="21508" name="Content Placeholder 1">
            <a:extLst>
              <a:ext uri="{FF2B5EF4-FFF2-40B4-BE49-F238E27FC236}">
                <a16:creationId xmlns:a16="http://schemas.microsoft.com/office/drawing/2014/main" id="{7A93C6E4-373B-ABCF-C68D-0F2F5C1115C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2400299" y="3143977"/>
            <a:ext cx="3565525" cy="338455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URI that lasts more than 10 days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Cough during the day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Halitosis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Tooth pain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Periorbital swelling</a:t>
            </a:r>
          </a:p>
        </p:txBody>
      </p:sp>
      <p:sp>
        <p:nvSpPr>
          <p:cNvPr id="21509" name="Text Placeholder 2">
            <a:extLst>
              <a:ext uri="{FF2B5EF4-FFF2-40B4-BE49-F238E27FC236}">
                <a16:creationId xmlns:a16="http://schemas.microsoft.com/office/drawing/2014/main" id="{3241A355-8F0C-6CC3-F054-0388FD5A29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6226175" y="2326959"/>
            <a:ext cx="3565525" cy="7778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800" dirty="0">
                <a:solidFill>
                  <a:schemeClr val="tx1"/>
                </a:solidFill>
                <a:latin typeface="Comic Sans MS" panose="030F0702030302020204" pitchFamily="66" charset="0"/>
              </a:rPr>
              <a:t>Treatment</a:t>
            </a:r>
          </a:p>
        </p:txBody>
      </p:sp>
      <p:sp>
        <p:nvSpPr>
          <p:cNvPr id="21510" name="Content Placeholder 3">
            <a:extLst>
              <a:ext uri="{FF2B5EF4-FFF2-40B4-BE49-F238E27FC236}">
                <a16:creationId xmlns:a16="http://schemas.microsoft.com/office/drawing/2014/main" id="{995457F9-3834-EB21-ADF5-CBDC64EDE59B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6226176" y="3107531"/>
            <a:ext cx="3565525" cy="338296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Antibiotics for 10-14 days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642871-78AA-5B59-CB66-103A11984C34}"/>
              </a:ext>
            </a:extLst>
          </p:cNvPr>
          <p:cNvSpPr txBox="1"/>
          <p:nvPr/>
        </p:nvSpPr>
        <p:spPr>
          <a:xfrm>
            <a:off x="1901192" y="1276319"/>
            <a:ext cx="7890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55555"/>
                </a:solidFill>
                <a:latin typeface="Comic Sans MS" panose="030F0702030302020204" pitchFamily="66" charset="0"/>
              </a:rPr>
              <a:t>I</a:t>
            </a:r>
            <a:r>
              <a:rPr lang="en-US" sz="3200" b="0" i="0" dirty="0">
                <a:solidFill>
                  <a:srgbClr val="555555"/>
                </a:solidFill>
                <a:effectLst/>
                <a:latin typeface="Comic Sans MS" panose="030F0702030302020204" pitchFamily="66" charset="0"/>
              </a:rPr>
              <a:t>nflammation of the tissues in the sinuses 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pic>
        <p:nvPicPr>
          <p:cNvPr id="4" name="Picture 3" descr="A close-up of a person's face&#10;&#10;Description automatically generated">
            <a:extLst>
              <a:ext uri="{FF2B5EF4-FFF2-40B4-BE49-F238E27FC236}">
                <a16:creationId xmlns:a16="http://schemas.microsoft.com/office/drawing/2014/main" id="{03F63AFC-0913-B96D-5611-975D9FCAB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966" y="4086118"/>
            <a:ext cx="3565525" cy="253673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16C187F-C496-446A-A1E9-71BFE448E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15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EDF3C34-EAC6-CC79-07F2-57AD297D1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18719" b="-1"/>
          <a:stretch/>
        </p:blipFill>
        <p:spPr bwMode="auto">
          <a:xfrm>
            <a:off x="1" y="10"/>
            <a:ext cx="7552944" cy="685799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itle 1">
            <a:extLst>
              <a:ext uri="{FF2B5EF4-FFF2-40B4-BE49-F238E27FC236}">
                <a16:creationId xmlns:a16="http://schemas.microsoft.com/office/drawing/2014/main" id="{A9F0E6CF-873A-05FE-9283-38996F41A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en-US" b="1" dirty="0">
                <a:latin typeface="Comic Sans MS" panose="030F0702030302020204" pitchFamily="66" charset="0"/>
              </a:rPr>
              <a:t>Croup Syndromes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7EAEC03B-D18E-4FC0-6F03-D0F088B94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r>
              <a:rPr lang="en-US" altLang="en-US" sz="2400" dirty="0">
                <a:latin typeface="Comic Sans MS" panose="030F0702030302020204" pitchFamily="66" charset="0"/>
              </a:rPr>
              <a:t>Signs and Symptoms</a:t>
            </a:r>
          </a:p>
          <a:p>
            <a:pPr lvl="1">
              <a:defRPr/>
            </a:pPr>
            <a:r>
              <a:rPr lang="en-US" altLang="en-US" sz="2400" dirty="0">
                <a:latin typeface="Comic Sans MS" panose="030F0702030302020204" pitchFamily="66" charset="0"/>
              </a:rPr>
              <a:t>Barking cough </a:t>
            </a:r>
          </a:p>
          <a:p>
            <a:pPr lvl="1">
              <a:defRPr/>
            </a:pPr>
            <a:r>
              <a:rPr lang="en-US" altLang="en-US" sz="2400" dirty="0">
                <a:latin typeface="Comic Sans MS" panose="030F0702030302020204" pitchFamily="66" charset="0"/>
              </a:rPr>
              <a:t>inspiratory stridor </a:t>
            </a:r>
          </a:p>
          <a:p>
            <a:pPr lvl="1">
              <a:defRPr/>
            </a:pPr>
            <a:r>
              <a:rPr lang="en-US" altLang="en-US" sz="2400" dirty="0">
                <a:latin typeface="Comic Sans MS" panose="030F0702030302020204" pitchFamily="66" charset="0"/>
              </a:rPr>
              <a:t>can be benign or acute</a:t>
            </a:r>
          </a:p>
          <a:p>
            <a:pPr marL="457200" lvl="1">
              <a:defRPr/>
            </a:pPr>
            <a:endParaRPr lang="en-US" altLang="en-US" dirty="0"/>
          </a:p>
        </p:txBody>
      </p:sp>
      <p:sp>
        <p:nvSpPr>
          <p:cNvPr id="34826" name="Slide Number Placeholder 5">
            <a:extLst>
              <a:ext uri="{FF2B5EF4-FFF2-40B4-BE49-F238E27FC236}">
                <a16:creationId xmlns:a16="http://schemas.microsoft.com/office/drawing/2014/main" id="{09F5E57A-1265-D093-07CF-98091C714A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514011" y="6265130"/>
            <a:ext cx="764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7C61B0-43CD-448A-AE13-3D871824A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74"/>
    </mc:Choice>
    <mc:Fallback>
      <p:transition spd="slow" advTm="37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Rectangle 28681">
            <a:extLst>
              <a:ext uri="{FF2B5EF4-FFF2-40B4-BE49-F238E27FC236}">
                <a16:creationId xmlns:a16="http://schemas.microsoft.com/office/drawing/2014/main" id="{BDF02843-45E8-4403-8955-54CA98A19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684" name="Rectangle 28683">
            <a:extLst>
              <a:ext uri="{FF2B5EF4-FFF2-40B4-BE49-F238E27FC236}">
                <a16:creationId xmlns:a16="http://schemas.microsoft.com/office/drawing/2014/main" id="{DC349214-DD18-4CC5-BBAC-F9C216BE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8F1E29C6-D083-AAC4-77D5-B90AC16D4F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100" dirty="0">
                <a:latin typeface="Comic Sans MS" panose="030F0702030302020204" pitchFamily="66" charset="0"/>
              </a:rPr>
              <a:t>Laryngomalacia</a:t>
            </a:r>
          </a:p>
        </p:txBody>
      </p:sp>
      <p:pic>
        <p:nvPicPr>
          <p:cNvPr id="28686" name="Picture 28685">
            <a:extLst>
              <a:ext uri="{FF2B5EF4-FFF2-40B4-BE49-F238E27FC236}">
                <a16:creationId xmlns:a16="http://schemas.microsoft.com/office/drawing/2014/main" id="{E505542F-438B-4C62-B13A-916C7F79E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28688" name="Picture 28687">
            <a:extLst>
              <a:ext uri="{FF2B5EF4-FFF2-40B4-BE49-F238E27FC236}">
                <a16:creationId xmlns:a16="http://schemas.microsoft.com/office/drawing/2014/main" id="{154908BF-145E-4BE2-A6F0-0A46456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28677" name="Rectangle 3">
            <a:extLst>
              <a:ext uri="{FF2B5EF4-FFF2-40B4-BE49-F238E27FC236}">
                <a16:creationId xmlns:a16="http://schemas.microsoft.com/office/drawing/2014/main" id="{0126374A-D36F-BD0A-AC96-40B70CCAF3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538195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A0B902-3BC2-4EFA-86CC-EAA6E9BCE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912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3559</TotalTime>
  <Words>1329</Words>
  <Application>Microsoft Office PowerPoint</Application>
  <PresentationFormat>Widescreen</PresentationFormat>
  <Paragraphs>228</Paragraphs>
  <Slides>31</Slides>
  <Notes>30</Notes>
  <HiddenSlides>0</HiddenSlides>
  <MMClips>31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Comic Sans MS</vt:lpstr>
      <vt:lpstr>Times New Roman</vt:lpstr>
      <vt:lpstr>Tw Cen MT</vt:lpstr>
      <vt:lpstr>Wingdings</vt:lpstr>
      <vt:lpstr>Droplet</vt:lpstr>
      <vt:lpstr>The Child with a Respiratory Disorder</vt:lpstr>
      <vt:lpstr>How Children Differ From Adults</vt:lpstr>
      <vt:lpstr>Nasopharyngitis</vt:lpstr>
      <vt:lpstr>Acute Pharyngitis</vt:lpstr>
      <vt:lpstr>Acute Pharyngitis</vt:lpstr>
      <vt:lpstr>PowerPoint Presentation</vt:lpstr>
      <vt:lpstr>Sinusitis - Childhood</vt:lpstr>
      <vt:lpstr>Croup Syndromes</vt:lpstr>
      <vt:lpstr>Laryngomalacia</vt:lpstr>
      <vt:lpstr>PowerPoint Presentation</vt:lpstr>
      <vt:lpstr>Spasmodic Laryngitis</vt:lpstr>
      <vt:lpstr>Acute Croup</vt:lpstr>
      <vt:lpstr>Epiglottitis</vt:lpstr>
      <vt:lpstr>Bronchitis</vt:lpstr>
      <vt:lpstr>Bronchiolitis</vt:lpstr>
      <vt:lpstr>RSV Respiratory Syncytial Virus</vt:lpstr>
      <vt:lpstr>Pneumonia</vt:lpstr>
      <vt:lpstr>Smoke Inhalation</vt:lpstr>
      <vt:lpstr>Tonsillitis and Adenoiditis</vt:lpstr>
      <vt:lpstr>Post-op Tonsillectomy Adenoidectomy</vt:lpstr>
      <vt:lpstr>Allergic Rhinitis (Hay fever)</vt:lpstr>
      <vt:lpstr>Asthma</vt:lpstr>
      <vt:lpstr>Nebulized aerosol therapy</vt:lpstr>
      <vt:lpstr>Metered-dose inhaler</vt:lpstr>
      <vt:lpstr>Status Asthmaticus</vt:lpstr>
      <vt:lpstr>Cystic Fibrosis</vt:lpstr>
      <vt:lpstr>Cystic Fibrosis</vt:lpstr>
      <vt:lpstr>Cystic Fibrosis Diet</vt:lpstr>
      <vt:lpstr>Chest physiotherapy</vt:lpstr>
      <vt:lpstr>Bronchopulmonary Dysplasia</vt:lpstr>
      <vt:lpstr>Sudden Infant Death Syndrome SIDS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Child with a Respiratory Disorder</dc:title>
  <dc:creator>Niomi Quinteros</dc:creator>
  <cp:lastModifiedBy>Niomi Quinteros</cp:lastModifiedBy>
  <cp:revision>16</cp:revision>
  <dcterms:created xsi:type="dcterms:W3CDTF">2023-02-01T22:05:58Z</dcterms:created>
  <dcterms:modified xsi:type="dcterms:W3CDTF">2025-01-15T16:53:10Z</dcterms:modified>
</cp:coreProperties>
</file>